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56" r:id="rId5"/>
    <p:sldId id="286" r:id="rId6"/>
    <p:sldId id="287" r:id="rId7"/>
    <p:sldId id="288" r:id="rId8"/>
    <p:sldId id="289" r:id="rId9"/>
    <p:sldId id="293" r:id="rId10"/>
    <p:sldId id="290" r:id="rId11"/>
    <p:sldId id="267" r:id="rId12"/>
    <p:sldId id="294" r:id="rId13"/>
    <p:sldId id="310" r:id="rId14"/>
    <p:sldId id="311" r:id="rId15"/>
    <p:sldId id="312" r:id="rId16"/>
    <p:sldId id="263" r:id="rId17"/>
    <p:sldId id="302" r:id="rId18"/>
    <p:sldId id="303" r:id="rId19"/>
    <p:sldId id="304" r:id="rId20"/>
    <p:sldId id="313" r:id="rId21"/>
    <p:sldId id="306" r:id="rId22"/>
    <p:sldId id="307" r:id="rId23"/>
    <p:sldId id="308" r:id="rId24"/>
    <p:sldId id="309" r:id="rId25"/>
    <p:sldId id="291" r:id="rId26"/>
    <p:sldId id="268" r:id="rId27"/>
    <p:sldId id="265" r:id="rId28"/>
    <p:sldId id="266" r:id="rId29"/>
    <p:sldId id="295" r:id="rId30"/>
    <p:sldId id="297" r:id="rId31"/>
    <p:sldId id="296" r:id="rId32"/>
    <p:sldId id="298" r:id="rId33"/>
    <p:sldId id="299" r:id="rId34"/>
    <p:sldId id="300" r:id="rId35"/>
    <p:sldId id="292" r:id="rId36"/>
    <p:sldId id="317" r:id="rId37"/>
    <p:sldId id="278" r:id="rId38"/>
    <p:sldId id="280" r:id="rId39"/>
    <p:sldId id="284" r:id="rId40"/>
    <p:sldId id="281" r:id="rId41"/>
    <p:sldId id="285" r:id="rId42"/>
    <p:sldId id="283" r:id="rId43"/>
    <p:sldId id="320" r:id="rId44"/>
    <p:sldId id="264" r:id="rId45"/>
    <p:sldId id="276" r:id="rId46"/>
    <p:sldId id="269" r:id="rId47"/>
    <p:sldId id="277" r:id="rId48"/>
    <p:sldId id="270" r:id="rId49"/>
    <p:sldId id="271" r:id="rId50"/>
    <p:sldId id="273" r:id="rId51"/>
    <p:sldId id="272" r:id="rId52"/>
    <p:sldId id="274" r:id="rId53"/>
    <p:sldId id="275" r:id="rId54"/>
    <p:sldId id="259" r:id="rId55"/>
    <p:sldId id="314" r:id="rId56"/>
    <p:sldId id="315" r:id="rId57"/>
    <p:sldId id="316" r:id="rId58"/>
    <p:sldId id="318" r:id="rId59"/>
    <p:sldId id="319" r:id="rId6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C4C78-3D57-4A73-A020-6F374538AE01}" v="25" dt="2025-09-11T13:42:48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kker, Nick" userId="29fdc466-9051-4683-9c0e-fe0a65625c78" providerId="ADAL" clId="{6AAC4C78-3D57-4A73-A020-6F374538AE01}"/>
    <pc:docChg chg="undo custSel addSld delSld modSld">
      <pc:chgData name="Dekker, Nick" userId="29fdc466-9051-4683-9c0e-fe0a65625c78" providerId="ADAL" clId="{6AAC4C78-3D57-4A73-A020-6F374538AE01}" dt="2025-09-11T13:48:20.924" v="1370" actId="14100"/>
      <pc:docMkLst>
        <pc:docMk/>
      </pc:docMkLst>
      <pc:sldChg chg="addSp delSp modSp mod">
        <pc:chgData name="Dekker, Nick" userId="29fdc466-9051-4683-9c0e-fe0a65625c78" providerId="ADAL" clId="{6AAC4C78-3D57-4A73-A020-6F374538AE01}" dt="2025-09-11T12:01:46.407" v="585" actId="403"/>
        <pc:sldMkLst>
          <pc:docMk/>
          <pc:sldMk cId="3945037112" sldId="259"/>
        </pc:sldMkLst>
        <pc:spChg chg="del">
          <ac:chgData name="Dekker, Nick" userId="29fdc466-9051-4683-9c0e-fe0a65625c78" providerId="ADAL" clId="{6AAC4C78-3D57-4A73-A020-6F374538AE01}" dt="2025-09-11T11:39:52.683" v="0" actId="478"/>
          <ac:spMkLst>
            <pc:docMk/>
            <pc:sldMk cId="3945037112" sldId="259"/>
            <ac:spMk id="3" creationId="{76364FA7-C346-A3A9-A437-D1C8FFC79220}"/>
          </ac:spMkLst>
        </pc:spChg>
        <pc:spChg chg="add mod">
          <ac:chgData name="Dekker, Nick" userId="29fdc466-9051-4683-9c0e-fe0a65625c78" providerId="ADAL" clId="{6AAC4C78-3D57-4A73-A020-6F374538AE01}" dt="2025-09-11T12:01:46.407" v="585" actId="403"/>
          <ac:spMkLst>
            <pc:docMk/>
            <pc:sldMk cId="3945037112" sldId="259"/>
            <ac:spMk id="4" creationId="{4921F717-53E3-4EC8-391A-ED15556060A8}"/>
          </ac:spMkLst>
        </pc:spChg>
      </pc:sldChg>
      <pc:sldChg chg="addSp delSp modSp mod">
        <pc:chgData name="Dekker, Nick" userId="29fdc466-9051-4683-9c0e-fe0a65625c78" providerId="ADAL" clId="{6AAC4C78-3D57-4A73-A020-6F374538AE01}" dt="2025-09-11T12:19:48.233" v="1228" actId="22"/>
        <pc:sldMkLst>
          <pc:docMk/>
          <pc:sldMk cId="950674540" sldId="280"/>
        </pc:sldMkLst>
        <pc:spChg chg="add mod">
          <ac:chgData name="Dekker, Nick" userId="29fdc466-9051-4683-9c0e-fe0a65625c78" providerId="ADAL" clId="{6AAC4C78-3D57-4A73-A020-6F374538AE01}" dt="2025-09-11T12:17:56.107" v="1215" actId="20577"/>
          <ac:spMkLst>
            <pc:docMk/>
            <pc:sldMk cId="950674540" sldId="280"/>
            <ac:spMk id="3" creationId="{CC52F32E-1453-7108-B596-2D6BA009A461}"/>
          </ac:spMkLst>
        </pc:spChg>
        <pc:picChg chg="del">
          <ac:chgData name="Dekker, Nick" userId="29fdc466-9051-4683-9c0e-fe0a65625c78" providerId="ADAL" clId="{6AAC4C78-3D57-4A73-A020-6F374538AE01}" dt="2025-09-11T12:17:52.435" v="1213" actId="478"/>
          <ac:picMkLst>
            <pc:docMk/>
            <pc:sldMk cId="950674540" sldId="280"/>
            <ac:picMk id="5" creationId="{53E91C8D-3525-3787-D4E4-A2FE59078924}"/>
          </ac:picMkLst>
        </pc:picChg>
        <pc:picChg chg="add del mod">
          <ac:chgData name="Dekker, Nick" userId="29fdc466-9051-4683-9c0e-fe0a65625c78" providerId="ADAL" clId="{6AAC4C78-3D57-4A73-A020-6F374538AE01}" dt="2025-09-11T12:19:01.964" v="1218" actId="478"/>
          <ac:picMkLst>
            <pc:docMk/>
            <pc:sldMk cId="950674540" sldId="280"/>
            <ac:picMk id="6" creationId="{9B411F6B-F504-D2AD-3A95-8977A4EFE888}"/>
          </ac:picMkLst>
        </pc:picChg>
        <pc:picChg chg="add del mod">
          <ac:chgData name="Dekker, Nick" userId="29fdc466-9051-4683-9c0e-fe0a65625c78" providerId="ADAL" clId="{6AAC4C78-3D57-4A73-A020-6F374538AE01}" dt="2025-09-11T12:19:47.870" v="1227" actId="478"/>
          <ac:picMkLst>
            <pc:docMk/>
            <pc:sldMk cId="950674540" sldId="280"/>
            <ac:picMk id="8" creationId="{E494F27B-CF49-96A6-BF8E-C2C6F997A714}"/>
          </ac:picMkLst>
        </pc:picChg>
        <pc:picChg chg="add del">
          <ac:chgData name="Dekker, Nick" userId="29fdc466-9051-4683-9c0e-fe0a65625c78" providerId="ADAL" clId="{6AAC4C78-3D57-4A73-A020-6F374538AE01}" dt="2025-09-11T12:19:35.241" v="1224" actId="22"/>
          <ac:picMkLst>
            <pc:docMk/>
            <pc:sldMk cId="950674540" sldId="280"/>
            <ac:picMk id="10" creationId="{5EFB0BDF-072A-E979-CF97-BB1A7300FE29}"/>
          </ac:picMkLst>
        </pc:picChg>
        <pc:picChg chg="add">
          <ac:chgData name="Dekker, Nick" userId="29fdc466-9051-4683-9c0e-fe0a65625c78" providerId="ADAL" clId="{6AAC4C78-3D57-4A73-A020-6F374538AE01}" dt="2025-09-11T12:19:48.233" v="1228" actId="22"/>
          <ac:picMkLst>
            <pc:docMk/>
            <pc:sldMk cId="950674540" sldId="280"/>
            <ac:picMk id="12" creationId="{FBB63661-7EA6-51E0-298E-5BE6CBCB7C0A}"/>
          </ac:picMkLst>
        </pc:picChg>
      </pc:sldChg>
      <pc:sldChg chg="addSp delSp modSp mod">
        <pc:chgData name="Dekker, Nick" userId="29fdc466-9051-4683-9c0e-fe0a65625c78" providerId="ADAL" clId="{6AAC4C78-3D57-4A73-A020-6F374538AE01}" dt="2025-09-11T13:48:20.924" v="1370" actId="14100"/>
        <pc:sldMkLst>
          <pc:docMk/>
          <pc:sldMk cId="82651913" sldId="281"/>
        </pc:sldMkLst>
        <pc:spChg chg="add mod">
          <ac:chgData name="Dekker, Nick" userId="29fdc466-9051-4683-9c0e-fe0a65625c78" providerId="ADAL" clId="{6AAC4C78-3D57-4A73-A020-6F374538AE01}" dt="2025-09-11T12:24:07.047" v="1244" actId="20577"/>
          <ac:spMkLst>
            <pc:docMk/>
            <pc:sldMk cId="82651913" sldId="281"/>
            <ac:spMk id="4" creationId="{B9A2C902-661C-4921-100F-54C3DE949728}"/>
          </ac:spMkLst>
        </pc:spChg>
        <pc:spChg chg="add mod">
          <ac:chgData name="Dekker, Nick" userId="29fdc466-9051-4683-9c0e-fe0a65625c78" providerId="ADAL" clId="{6AAC4C78-3D57-4A73-A020-6F374538AE01}" dt="2025-09-11T13:48:20.924" v="1370" actId="14100"/>
          <ac:spMkLst>
            <pc:docMk/>
            <pc:sldMk cId="82651913" sldId="281"/>
            <ac:spMk id="9" creationId="{3F1390A6-6F48-0A3A-BE05-33A7FA9D7274}"/>
          </ac:spMkLst>
        </pc:spChg>
        <pc:picChg chg="del">
          <ac:chgData name="Dekker, Nick" userId="29fdc466-9051-4683-9c0e-fe0a65625c78" providerId="ADAL" clId="{6AAC4C78-3D57-4A73-A020-6F374538AE01}" dt="2025-09-11T12:24:05.057" v="1241" actId="478"/>
          <ac:picMkLst>
            <pc:docMk/>
            <pc:sldMk cId="82651913" sldId="281"/>
            <ac:picMk id="5" creationId="{EF9C6361-483E-1C40-BB33-18CFBA29886C}"/>
          </ac:picMkLst>
        </pc:picChg>
        <pc:picChg chg="add mod">
          <ac:chgData name="Dekker, Nick" userId="29fdc466-9051-4683-9c0e-fe0a65625c78" providerId="ADAL" clId="{6AAC4C78-3D57-4A73-A020-6F374538AE01}" dt="2025-09-11T12:24:08.947" v="1245" actId="1076"/>
          <ac:picMkLst>
            <pc:docMk/>
            <pc:sldMk cId="82651913" sldId="281"/>
            <ac:picMk id="7" creationId="{7E2256D7-A5B0-BE77-5FBD-CAFF722B9F17}"/>
          </ac:picMkLst>
        </pc:picChg>
        <pc:picChg chg="add mod">
          <ac:chgData name="Dekker, Nick" userId="29fdc466-9051-4683-9c0e-fe0a65625c78" providerId="ADAL" clId="{6AAC4C78-3D57-4A73-A020-6F374538AE01}" dt="2025-09-11T13:32:30.269" v="1264" actId="1076"/>
          <ac:picMkLst>
            <pc:docMk/>
            <pc:sldMk cId="82651913" sldId="281"/>
            <ac:picMk id="8" creationId="{3A58F533-7410-5852-E322-B5BAC4284E6E}"/>
          </ac:picMkLst>
        </pc:picChg>
      </pc:sldChg>
      <pc:sldChg chg="addSp delSp modSp mod">
        <pc:chgData name="Dekker, Nick" userId="29fdc466-9051-4683-9c0e-fe0a65625c78" providerId="ADAL" clId="{6AAC4C78-3D57-4A73-A020-6F374538AE01}" dt="2025-09-11T13:30:47.154" v="1262" actId="14100"/>
        <pc:sldMkLst>
          <pc:docMk/>
          <pc:sldMk cId="2718893752" sldId="284"/>
        </pc:sldMkLst>
        <pc:spChg chg="add del mod">
          <ac:chgData name="Dekker, Nick" userId="29fdc466-9051-4683-9c0e-fe0a65625c78" providerId="ADAL" clId="{6AAC4C78-3D57-4A73-A020-6F374538AE01}" dt="2025-09-11T12:19:37.947" v="1226" actId="478"/>
          <ac:spMkLst>
            <pc:docMk/>
            <pc:sldMk cId="2718893752" sldId="284"/>
            <ac:spMk id="4" creationId="{5561893A-4F8C-10C9-5935-B7E793E2C196}"/>
          </ac:spMkLst>
        </pc:spChg>
        <pc:spChg chg="mod">
          <ac:chgData name="Dekker, Nick" userId="29fdc466-9051-4683-9c0e-fe0a65625c78" providerId="ADAL" clId="{6AAC4C78-3D57-4A73-A020-6F374538AE01}" dt="2025-09-11T13:29:10.097" v="1250" actId="403"/>
          <ac:spMkLst>
            <pc:docMk/>
            <pc:sldMk cId="2718893752" sldId="284"/>
            <ac:spMk id="6" creationId="{DBB1087F-92CD-4D52-A020-F2CC8DB37C1B}"/>
          </ac:spMkLst>
        </pc:spChg>
        <pc:spChg chg="add mod">
          <ac:chgData name="Dekker, Nick" userId="29fdc466-9051-4683-9c0e-fe0a65625c78" providerId="ADAL" clId="{6AAC4C78-3D57-4A73-A020-6F374538AE01}" dt="2025-09-11T12:20:34.052" v="1236" actId="14100"/>
          <ac:spMkLst>
            <pc:docMk/>
            <pc:sldMk cId="2718893752" sldId="284"/>
            <ac:spMk id="8" creationId="{B56AA32A-3CED-CC49-3393-4EA8C227EDDC}"/>
          </ac:spMkLst>
        </pc:spChg>
        <pc:picChg chg="add del">
          <ac:chgData name="Dekker, Nick" userId="29fdc466-9051-4683-9c0e-fe0a65625c78" providerId="ADAL" clId="{6AAC4C78-3D57-4A73-A020-6F374538AE01}" dt="2025-09-11T12:20:18.274" v="1229" actId="478"/>
          <ac:picMkLst>
            <pc:docMk/>
            <pc:sldMk cId="2718893752" sldId="284"/>
            <ac:picMk id="5" creationId="{736CCBA5-E571-DC39-EC4F-F45BA2FE019F}"/>
          </ac:picMkLst>
        </pc:picChg>
        <pc:picChg chg="add mod">
          <ac:chgData name="Dekker, Nick" userId="29fdc466-9051-4683-9c0e-fe0a65625c78" providerId="ADAL" clId="{6AAC4C78-3D57-4A73-A020-6F374538AE01}" dt="2025-09-11T13:30:47.154" v="1262" actId="14100"/>
          <ac:picMkLst>
            <pc:docMk/>
            <pc:sldMk cId="2718893752" sldId="284"/>
            <ac:picMk id="10" creationId="{D60403ED-17E7-7CFD-8C83-74FFAF25A1C4}"/>
          </ac:picMkLst>
        </pc:picChg>
      </pc:sldChg>
      <pc:sldChg chg="addSp delSp modSp add del mod">
        <pc:chgData name="Dekker, Nick" userId="29fdc466-9051-4683-9c0e-fe0a65625c78" providerId="ADAL" clId="{6AAC4C78-3D57-4A73-A020-6F374538AE01}" dt="2025-09-11T13:37:13.630" v="1295" actId="1076"/>
        <pc:sldMkLst>
          <pc:docMk/>
          <pc:sldMk cId="960582962" sldId="285"/>
        </pc:sldMkLst>
        <pc:spChg chg="add mod">
          <ac:chgData name="Dekker, Nick" userId="29fdc466-9051-4683-9c0e-fe0a65625c78" providerId="ADAL" clId="{6AAC4C78-3D57-4A73-A020-6F374538AE01}" dt="2025-09-11T13:37:13.630" v="1295" actId="1076"/>
          <ac:spMkLst>
            <pc:docMk/>
            <pc:sldMk cId="960582962" sldId="285"/>
            <ac:spMk id="8" creationId="{D914D1B7-0FDA-E670-3F23-D4750E8D2B4C}"/>
          </ac:spMkLst>
        </pc:spChg>
        <pc:picChg chg="add del mod">
          <ac:chgData name="Dekker, Nick" userId="29fdc466-9051-4683-9c0e-fe0a65625c78" providerId="ADAL" clId="{6AAC4C78-3D57-4A73-A020-6F374538AE01}" dt="2025-09-11T13:30:35.512" v="1257" actId="478"/>
          <ac:picMkLst>
            <pc:docMk/>
            <pc:sldMk cId="960582962" sldId="285"/>
            <ac:picMk id="4" creationId="{3B38E8B6-DA09-B583-7938-5AF39F7AE7F3}"/>
          </ac:picMkLst>
        </pc:picChg>
        <pc:picChg chg="add mod">
          <ac:chgData name="Dekker, Nick" userId="29fdc466-9051-4683-9c0e-fe0a65625c78" providerId="ADAL" clId="{6AAC4C78-3D57-4A73-A020-6F374538AE01}" dt="2025-09-11T13:30:40.250" v="1261" actId="14100"/>
          <ac:picMkLst>
            <pc:docMk/>
            <pc:sldMk cId="960582962" sldId="285"/>
            <ac:picMk id="6" creationId="{8A5E5928-89AB-CA33-C133-28AF0C23893E}"/>
          </ac:picMkLst>
        </pc:picChg>
        <pc:picChg chg="del">
          <ac:chgData name="Dekker, Nick" userId="29fdc466-9051-4683-9c0e-fe0a65625c78" providerId="ADAL" clId="{6AAC4C78-3D57-4A73-A020-6F374538AE01}" dt="2025-09-11T13:30:20.842" v="1253" actId="478"/>
          <ac:picMkLst>
            <pc:docMk/>
            <pc:sldMk cId="960582962" sldId="285"/>
            <ac:picMk id="9" creationId="{1B322DC3-1F64-5C37-4AD6-9382BD9293CD}"/>
          </ac:picMkLst>
        </pc:picChg>
      </pc:sldChg>
      <pc:sldChg chg="addSp modSp mod">
        <pc:chgData name="Dekker, Nick" userId="29fdc466-9051-4683-9c0e-fe0a65625c78" providerId="ADAL" clId="{6AAC4C78-3D57-4A73-A020-6F374538AE01}" dt="2025-09-11T13:42:58.136" v="1354" actId="1076"/>
        <pc:sldMkLst>
          <pc:docMk/>
          <pc:sldMk cId="810084775" sldId="297"/>
        </pc:sldMkLst>
        <pc:spChg chg="add mod">
          <ac:chgData name="Dekker, Nick" userId="29fdc466-9051-4683-9c0e-fe0a65625c78" providerId="ADAL" clId="{6AAC4C78-3D57-4A73-A020-6F374538AE01}" dt="2025-09-11T13:42:58.136" v="1354" actId="1076"/>
          <ac:spMkLst>
            <pc:docMk/>
            <pc:sldMk cId="810084775" sldId="297"/>
            <ac:spMk id="4" creationId="{75B1C41B-EEDE-84C1-3737-0F3331472F48}"/>
          </ac:spMkLst>
        </pc:spChg>
        <pc:picChg chg="add mod">
          <ac:chgData name="Dekker, Nick" userId="29fdc466-9051-4683-9c0e-fe0a65625c78" providerId="ADAL" clId="{6AAC4C78-3D57-4A73-A020-6F374538AE01}" dt="2025-09-11T13:42:35.249" v="1339" actId="1076"/>
          <ac:picMkLst>
            <pc:docMk/>
            <pc:sldMk cId="810084775" sldId="297"/>
            <ac:picMk id="3" creationId="{E7D90013-4797-704F-A372-CD49BE9016FD}"/>
          </ac:picMkLst>
        </pc:picChg>
      </pc:sldChg>
      <pc:sldChg chg="addSp modSp mod">
        <pc:chgData name="Dekker, Nick" userId="29fdc466-9051-4683-9c0e-fe0a65625c78" providerId="ADAL" clId="{6AAC4C78-3D57-4A73-A020-6F374538AE01}" dt="2025-09-11T13:37:55.575" v="1331" actId="1076"/>
        <pc:sldMkLst>
          <pc:docMk/>
          <pc:sldMk cId="1977411201" sldId="311"/>
        </pc:sldMkLst>
        <pc:spChg chg="add mod">
          <ac:chgData name="Dekker, Nick" userId="29fdc466-9051-4683-9c0e-fe0a65625c78" providerId="ADAL" clId="{6AAC4C78-3D57-4A73-A020-6F374538AE01}" dt="2025-09-11T13:37:55.575" v="1331" actId="1076"/>
          <ac:spMkLst>
            <pc:docMk/>
            <pc:sldMk cId="1977411201" sldId="311"/>
            <ac:spMk id="4" creationId="{9C64EF8D-F6E0-41AD-5E7F-567D2AE066AB}"/>
          </ac:spMkLst>
        </pc:spChg>
        <pc:picChg chg="add mod">
          <ac:chgData name="Dekker, Nick" userId="29fdc466-9051-4683-9c0e-fe0a65625c78" providerId="ADAL" clId="{6AAC4C78-3D57-4A73-A020-6F374538AE01}" dt="2025-09-11T13:37:39.024" v="1299" actId="14100"/>
          <ac:picMkLst>
            <pc:docMk/>
            <pc:sldMk cId="1977411201" sldId="311"/>
            <ac:picMk id="3" creationId="{DE5992C9-C336-9A36-5368-DE590D7B053C}"/>
          </ac:picMkLst>
        </pc:picChg>
        <pc:picChg chg="mod">
          <ac:chgData name="Dekker, Nick" userId="29fdc466-9051-4683-9c0e-fe0a65625c78" providerId="ADAL" clId="{6AAC4C78-3D57-4A73-A020-6F374538AE01}" dt="2025-09-11T13:37:30.720" v="1296" actId="1076"/>
          <ac:picMkLst>
            <pc:docMk/>
            <pc:sldMk cId="1977411201" sldId="311"/>
            <ac:picMk id="5" creationId="{49F78235-0809-20D9-CE87-0300DEDE6677}"/>
          </ac:picMkLst>
        </pc:picChg>
      </pc:sldChg>
      <pc:sldChg chg="addSp modSp mod">
        <pc:chgData name="Dekker, Nick" userId="29fdc466-9051-4683-9c0e-fe0a65625c78" providerId="ADAL" clId="{6AAC4C78-3D57-4A73-A020-6F374538AE01}" dt="2025-09-11T13:42:07.248" v="1337" actId="1076"/>
        <pc:sldMkLst>
          <pc:docMk/>
          <pc:sldMk cId="1305897366" sldId="313"/>
        </pc:sldMkLst>
        <pc:spChg chg="add mod">
          <ac:chgData name="Dekker, Nick" userId="29fdc466-9051-4683-9c0e-fe0a65625c78" providerId="ADAL" clId="{6AAC4C78-3D57-4A73-A020-6F374538AE01}" dt="2025-09-11T13:42:07.248" v="1337" actId="1076"/>
          <ac:spMkLst>
            <pc:docMk/>
            <pc:sldMk cId="1305897366" sldId="313"/>
            <ac:spMk id="4" creationId="{F73269F6-CAC0-CD4A-7B53-4CA74EA6B4A0}"/>
          </ac:spMkLst>
        </pc:spChg>
        <pc:picChg chg="add mod">
          <ac:chgData name="Dekker, Nick" userId="29fdc466-9051-4683-9c0e-fe0a65625c78" providerId="ADAL" clId="{6AAC4C78-3D57-4A73-A020-6F374538AE01}" dt="2025-09-11T13:42:03.023" v="1336" actId="1076"/>
          <ac:picMkLst>
            <pc:docMk/>
            <pc:sldMk cId="1305897366" sldId="313"/>
            <ac:picMk id="3" creationId="{24814FB8-3F7C-6023-0FE7-6000F087A1BD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47:25.125" v="267" actId="1076"/>
        <pc:sldMkLst>
          <pc:docMk/>
          <pc:sldMk cId="1953711717" sldId="314"/>
        </pc:sldMkLst>
        <pc:spChg chg="mod">
          <ac:chgData name="Dekker, Nick" userId="29fdc466-9051-4683-9c0e-fe0a65625c78" providerId="ADAL" clId="{6AAC4C78-3D57-4A73-A020-6F374538AE01}" dt="2025-09-11T11:43:17.790" v="220" actId="207"/>
          <ac:spMkLst>
            <pc:docMk/>
            <pc:sldMk cId="1953711717" sldId="314"/>
            <ac:spMk id="2" creationId="{A1D415DF-4190-198A-BB5C-2C8E071DDDF9}"/>
          </ac:spMkLst>
        </pc:spChg>
        <pc:spChg chg="del mod">
          <ac:chgData name="Dekker, Nick" userId="29fdc466-9051-4683-9c0e-fe0a65625c78" providerId="ADAL" clId="{6AAC4C78-3D57-4A73-A020-6F374538AE01}" dt="2025-09-11T11:43:07.101" v="198" actId="22"/>
          <ac:spMkLst>
            <pc:docMk/>
            <pc:sldMk cId="1953711717" sldId="314"/>
            <ac:spMk id="3" creationId="{D23B236B-50B4-7035-DC82-9F541E31CF80}"/>
          </ac:spMkLst>
        </pc:spChg>
        <pc:spChg chg="del mod">
          <ac:chgData name="Dekker, Nick" userId="29fdc466-9051-4683-9c0e-fe0a65625c78" providerId="ADAL" clId="{6AAC4C78-3D57-4A73-A020-6F374538AE01}" dt="2025-09-11T11:45:20.118" v="222" actId="22"/>
          <ac:spMkLst>
            <pc:docMk/>
            <pc:sldMk cId="1953711717" sldId="314"/>
            <ac:spMk id="4" creationId="{BD5D45D8-A3BB-C928-CB3D-83520049D35B}"/>
          </ac:spMkLst>
        </pc:spChg>
        <pc:spChg chg="add mod">
          <ac:chgData name="Dekker, Nick" userId="29fdc466-9051-4683-9c0e-fe0a65625c78" providerId="ADAL" clId="{6AAC4C78-3D57-4A73-A020-6F374538AE01}" dt="2025-09-11T11:47:25.125" v="267" actId="1076"/>
          <ac:spMkLst>
            <pc:docMk/>
            <pc:sldMk cId="1953711717" sldId="314"/>
            <ac:spMk id="11" creationId="{FA9A3D02-714C-3357-8329-A414BF39D883}"/>
          </ac:spMkLst>
        </pc:spChg>
        <pc:spChg chg="add del mod">
          <ac:chgData name="Dekker, Nick" userId="29fdc466-9051-4683-9c0e-fe0a65625c78" providerId="ADAL" clId="{6AAC4C78-3D57-4A73-A020-6F374538AE01}" dt="2025-09-11T11:46:06.737" v="241"/>
          <ac:spMkLst>
            <pc:docMk/>
            <pc:sldMk cId="1953711717" sldId="314"/>
            <ac:spMk id="12" creationId="{C76DDDD4-9EC1-68E6-E034-0F9D3D61673D}"/>
          </ac:spMkLst>
        </pc:spChg>
        <pc:spChg chg="add mod">
          <ac:chgData name="Dekker, Nick" userId="29fdc466-9051-4683-9c0e-fe0a65625c78" providerId="ADAL" clId="{6AAC4C78-3D57-4A73-A020-6F374538AE01}" dt="2025-09-11T11:47:22.133" v="266" actId="1076"/>
          <ac:spMkLst>
            <pc:docMk/>
            <pc:sldMk cId="1953711717" sldId="314"/>
            <ac:spMk id="13" creationId="{A7BB7C16-AFA2-C7C7-532B-C8A6CB93BB15}"/>
          </ac:spMkLst>
        </pc:spChg>
        <pc:picChg chg="add mod ord">
          <ac:chgData name="Dekker, Nick" userId="29fdc466-9051-4683-9c0e-fe0a65625c78" providerId="ADAL" clId="{6AAC4C78-3D57-4A73-A020-6F374538AE01}" dt="2025-09-11T11:43:09.575" v="199" actId="1076"/>
          <ac:picMkLst>
            <pc:docMk/>
            <pc:sldMk cId="1953711717" sldId="314"/>
            <ac:picMk id="6" creationId="{FCC4EF31-3B9E-AB8A-0756-4352A0CBDB0C}"/>
          </ac:picMkLst>
        </pc:picChg>
        <pc:picChg chg="add mod ord">
          <ac:chgData name="Dekker, Nick" userId="29fdc466-9051-4683-9c0e-fe0a65625c78" providerId="ADAL" clId="{6AAC4C78-3D57-4A73-A020-6F374538AE01}" dt="2025-09-11T11:45:22.186" v="223" actId="1076"/>
          <ac:picMkLst>
            <pc:docMk/>
            <pc:sldMk cId="1953711717" sldId="314"/>
            <ac:picMk id="8" creationId="{A1BB78A3-BD2C-2E9D-92FB-ED158D7DFC4A}"/>
          </ac:picMkLst>
        </pc:picChg>
        <pc:picChg chg="add mod">
          <ac:chgData name="Dekker, Nick" userId="29fdc466-9051-4683-9c0e-fe0a65625c78" providerId="ADAL" clId="{6AAC4C78-3D57-4A73-A020-6F374538AE01}" dt="2025-09-11T11:45:35.737" v="225" actId="1076"/>
          <ac:picMkLst>
            <pc:docMk/>
            <pc:sldMk cId="1953711717" sldId="314"/>
            <ac:picMk id="10" creationId="{8D9ADEFE-FF45-26EA-CB71-200276A87457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3:28:52.583" v="1247" actId="1076"/>
        <pc:sldMkLst>
          <pc:docMk/>
          <pc:sldMk cId="2116933698" sldId="315"/>
        </pc:sldMkLst>
        <pc:spChg chg="mod">
          <ac:chgData name="Dekker, Nick" userId="29fdc466-9051-4683-9c0e-fe0a65625c78" providerId="ADAL" clId="{6AAC4C78-3D57-4A73-A020-6F374538AE01}" dt="2025-09-11T11:47:47.657" v="306" actId="207"/>
          <ac:spMkLst>
            <pc:docMk/>
            <pc:sldMk cId="2116933698" sldId="315"/>
            <ac:spMk id="2" creationId="{2AC81B3C-4A81-CB73-DBEC-7E169900730A}"/>
          </ac:spMkLst>
        </pc:spChg>
        <pc:spChg chg="del mod">
          <ac:chgData name="Dekker, Nick" userId="29fdc466-9051-4683-9c0e-fe0a65625c78" providerId="ADAL" clId="{6AAC4C78-3D57-4A73-A020-6F374538AE01}" dt="2025-09-11T11:48:22.972" v="308" actId="22"/>
          <ac:spMkLst>
            <pc:docMk/>
            <pc:sldMk cId="2116933698" sldId="315"/>
            <ac:spMk id="3" creationId="{103AA526-F34E-0AC0-78C1-1438FA75C637}"/>
          </ac:spMkLst>
        </pc:spChg>
        <pc:spChg chg="del">
          <ac:chgData name="Dekker, Nick" userId="29fdc466-9051-4683-9c0e-fe0a65625c78" providerId="ADAL" clId="{6AAC4C78-3D57-4A73-A020-6F374538AE01}" dt="2025-09-11T11:48:27.738" v="310" actId="478"/>
          <ac:spMkLst>
            <pc:docMk/>
            <pc:sldMk cId="2116933698" sldId="315"/>
            <ac:spMk id="4" creationId="{849654D3-4B83-ED24-00F9-9DA71A0A9044}"/>
          </ac:spMkLst>
        </pc:spChg>
        <pc:spChg chg="add mod">
          <ac:chgData name="Dekker, Nick" userId="29fdc466-9051-4683-9c0e-fe0a65625c78" providerId="ADAL" clId="{6AAC4C78-3D57-4A73-A020-6F374538AE01}" dt="2025-09-11T13:28:52.583" v="1247" actId="1076"/>
          <ac:spMkLst>
            <pc:docMk/>
            <pc:sldMk cId="2116933698" sldId="315"/>
            <ac:spMk id="7" creationId="{C60015F6-3BF8-1186-3408-359DCFF412AD}"/>
          </ac:spMkLst>
        </pc:spChg>
        <pc:picChg chg="add mod ord">
          <ac:chgData name="Dekker, Nick" userId="29fdc466-9051-4683-9c0e-fe0a65625c78" providerId="ADAL" clId="{6AAC4C78-3D57-4A73-A020-6F374538AE01}" dt="2025-09-11T13:28:50.223" v="1246" actId="14100"/>
          <ac:picMkLst>
            <pc:docMk/>
            <pc:sldMk cId="2116933698" sldId="315"/>
            <ac:picMk id="6" creationId="{C5391A1A-1827-4700-5744-B768194A382D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58:42.243" v="522" actId="1076"/>
        <pc:sldMkLst>
          <pc:docMk/>
          <pc:sldMk cId="1733578336" sldId="316"/>
        </pc:sldMkLst>
        <pc:spChg chg="mod">
          <ac:chgData name="Dekker, Nick" userId="29fdc466-9051-4683-9c0e-fe0a65625c78" providerId="ADAL" clId="{6AAC4C78-3D57-4A73-A020-6F374538AE01}" dt="2025-09-11T11:55:25.064" v="513" actId="207"/>
          <ac:spMkLst>
            <pc:docMk/>
            <pc:sldMk cId="1733578336" sldId="316"/>
            <ac:spMk id="2" creationId="{3BCF665D-762C-DF38-2AB9-47DFE2B119E6}"/>
          </ac:spMkLst>
        </pc:spChg>
        <pc:spChg chg="del mod">
          <ac:chgData name="Dekker, Nick" userId="29fdc466-9051-4683-9c0e-fe0a65625c78" providerId="ADAL" clId="{6AAC4C78-3D57-4A73-A020-6F374538AE01}" dt="2025-09-11T11:55:39.987" v="515"/>
          <ac:spMkLst>
            <pc:docMk/>
            <pc:sldMk cId="1733578336" sldId="316"/>
            <ac:spMk id="3" creationId="{9DFCF56C-1364-6CE9-0B4B-D0B2E74799AD}"/>
          </ac:spMkLst>
        </pc:spChg>
        <pc:spChg chg="del mod">
          <ac:chgData name="Dekker, Nick" userId="29fdc466-9051-4683-9c0e-fe0a65625c78" providerId="ADAL" clId="{6AAC4C78-3D57-4A73-A020-6F374538AE01}" dt="2025-09-11T11:58:07.069" v="518" actId="22"/>
          <ac:spMkLst>
            <pc:docMk/>
            <pc:sldMk cId="1733578336" sldId="316"/>
            <ac:spMk id="4" creationId="{4D83FB50-B4AF-BC3C-4073-B3A19270B142}"/>
          </ac:spMkLst>
        </pc:spChg>
        <pc:picChg chg="add mod">
          <ac:chgData name="Dekker, Nick" userId="29fdc466-9051-4683-9c0e-fe0a65625c78" providerId="ADAL" clId="{6AAC4C78-3D57-4A73-A020-6F374538AE01}" dt="2025-09-11T11:58:16.130" v="520" actId="1076"/>
          <ac:picMkLst>
            <pc:docMk/>
            <pc:sldMk cId="1733578336" sldId="316"/>
            <ac:picMk id="5" creationId="{BD98654C-EB69-BD4E-E605-B9A32340734E}"/>
          </ac:picMkLst>
        </pc:picChg>
        <pc:picChg chg="add mod ord">
          <ac:chgData name="Dekker, Nick" userId="29fdc466-9051-4683-9c0e-fe0a65625c78" providerId="ADAL" clId="{6AAC4C78-3D57-4A73-A020-6F374538AE01}" dt="2025-09-11T11:58:42.243" v="522" actId="1076"/>
          <ac:picMkLst>
            <pc:docMk/>
            <pc:sldMk cId="1733578336" sldId="316"/>
            <ac:picMk id="7" creationId="{7AE220F5-5182-5711-6F1D-0C5B8C4CC7B8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51:20.373" v="425" actId="1076"/>
        <pc:sldMkLst>
          <pc:docMk/>
          <pc:sldMk cId="929049148" sldId="317"/>
        </pc:sldMkLst>
        <pc:spChg chg="mod">
          <ac:chgData name="Dekker, Nick" userId="29fdc466-9051-4683-9c0e-fe0a65625c78" providerId="ADAL" clId="{6AAC4C78-3D57-4A73-A020-6F374538AE01}" dt="2025-09-11T11:50:19.366" v="379" actId="207"/>
          <ac:spMkLst>
            <pc:docMk/>
            <pc:sldMk cId="929049148" sldId="317"/>
            <ac:spMk id="2" creationId="{8821813C-78B2-38C1-4E96-2E9D6A5D3A81}"/>
          </ac:spMkLst>
        </pc:spChg>
        <pc:spChg chg="del mod">
          <ac:chgData name="Dekker, Nick" userId="29fdc466-9051-4683-9c0e-fe0a65625c78" providerId="ADAL" clId="{6AAC4C78-3D57-4A73-A020-6F374538AE01}" dt="2025-09-11T11:50:20.879" v="381" actId="22"/>
          <ac:spMkLst>
            <pc:docMk/>
            <pc:sldMk cId="929049148" sldId="317"/>
            <ac:spMk id="3" creationId="{C5CC1715-EF58-7C3E-58D0-EBA41C116E23}"/>
          </ac:spMkLst>
        </pc:spChg>
        <pc:spChg chg="add del mod">
          <ac:chgData name="Dekker, Nick" userId="29fdc466-9051-4683-9c0e-fe0a65625c78" providerId="ADAL" clId="{6AAC4C78-3D57-4A73-A020-6F374538AE01}" dt="2025-09-11T11:50:41.110" v="422"/>
          <ac:spMkLst>
            <pc:docMk/>
            <pc:sldMk cId="929049148" sldId="317"/>
            <ac:spMk id="6" creationId="{113F4FA9-3374-046E-421E-D24A9E76A39B}"/>
          </ac:spMkLst>
        </pc:spChg>
        <pc:picChg chg="add mod ord">
          <ac:chgData name="Dekker, Nick" userId="29fdc466-9051-4683-9c0e-fe0a65625c78" providerId="ADAL" clId="{6AAC4C78-3D57-4A73-A020-6F374538AE01}" dt="2025-09-11T11:51:20.373" v="425" actId="1076"/>
          <ac:picMkLst>
            <pc:docMk/>
            <pc:sldMk cId="929049148" sldId="317"/>
            <ac:picMk id="5" creationId="{E94BD702-B39E-7170-FDA6-F5B12FBD8BE7}"/>
          </ac:picMkLst>
        </pc:picChg>
        <pc:picChg chg="add mod">
          <ac:chgData name="Dekker, Nick" userId="29fdc466-9051-4683-9c0e-fe0a65625c78" providerId="ADAL" clId="{6AAC4C78-3D57-4A73-A020-6F374538AE01}" dt="2025-09-11T11:51:18.725" v="424" actId="1076"/>
          <ac:picMkLst>
            <pc:docMk/>
            <pc:sldMk cId="929049148" sldId="317"/>
            <ac:picMk id="1026" creationId="{BF34DAF1-DF59-D502-D35D-25B37C475424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2:07:47.788" v="1170" actId="1076"/>
        <pc:sldMkLst>
          <pc:docMk/>
          <pc:sldMk cId="546734060" sldId="318"/>
        </pc:sldMkLst>
        <pc:spChg chg="del">
          <ac:chgData name="Dekker, Nick" userId="29fdc466-9051-4683-9c0e-fe0a65625c78" providerId="ADAL" clId="{6AAC4C78-3D57-4A73-A020-6F374538AE01}" dt="2025-09-11T12:01:13.682" v="580" actId="478"/>
          <ac:spMkLst>
            <pc:docMk/>
            <pc:sldMk cId="546734060" sldId="318"/>
            <ac:spMk id="2" creationId="{F229BF9D-DF32-1FCC-F378-94F14597B894}"/>
          </ac:spMkLst>
        </pc:spChg>
        <pc:spChg chg="del">
          <ac:chgData name="Dekker, Nick" userId="29fdc466-9051-4683-9c0e-fe0a65625c78" providerId="ADAL" clId="{6AAC4C78-3D57-4A73-A020-6F374538AE01}" dt="2025-09-11T11:59:20.673" v="526" actId="478"/>
          <ac:spMkLst>
            <pc:docMk/>
            <pc:sldMk cId="546734060" sldId="318"/>
            <ac:spMk id="3" creationId="{81C797B9-A7F2-7FF3-0B34-6C7FF4E272D3}"/>
          </ac:spMkLst>
        </pc:spChg>
        <pc:spChg chg="del">
          <ac:chgData name="Dekker, Nick" userId="29fdc466-9051-4683-9c0e-fe0a65625c78" providerId="ADAL" clId="{6AAC4C78-3D57-4A73-A020-6F374538AE01}" dt="2025-09-11T11:59:21.864" v="527" actId="478"/>
          <ac:spMkLst>
            <pc:docMk/>
            <pc:sldMk cId="546734060" sldId="318"/>
            <ac:spMk id="4" creationId="{BDBC7DB1-1B01-6940-7D9C-8D92815CA43F}"/>
          </ac:spMkLst>
        </pc:spChg>
        <pc:spChg chg="add mod">
          <ac:chgData name="Dekker, Nick" userId="29fdc466-9051-4683-9c0e-fe0a65625c78" providerId="ADAL" clId="{6AAC4C78-3D57-4A73-A020-6F374538AE01}" dt="2025-09-11T12:07:39.972" v="1168" actId="1076"/>
          <ac:spMkLst>
            <pc:docMk/>
            <pc:sldMk cId="546734060" sldId="318"/>
            <ac:spMk id="9" creationId="{CC6D824C-0D34-B875-6224-9F0724F4404B}"/>
          </ac:spMkLst>
        </pc:spChg>
        <pc:picChg chg="add del">
          <ac:chgData name="Dekker, Nick" userId="29fdc466-9051-4683-9c0e-fe0a65625c78" providerId="ADAL" clId="{6AAC4C78-3D57-4A73-A020-6F374538AE01}" dt="2025-09-11T11:59:18.380" v="525" actId="22"/>
          <ac:picMkLst>
            <pc:docMk/>
            <pc:sldMk cId="546734060" sldId="318"/>
            <ac:picMk id="6" creationId="{A862EBFD-6DA3-9676-2575-D57BA6F603EB}"/>
          </ac:picMkLst>
        </pc:picChg>
        <pc:picChg chg="add mod">
          <ac:chgData name="Dekker, Nick" userId="29fdc466-9051-4683-9c0e-fe0a65625c78" providerId="ADAL" clId="{6AAC4C78-3D57-4A73-A020-6F374538AE01}" dt="2025-09-11T12:07:47.788" v="1170" actId="1076"/>
          <ac:picMkLst>
            <pc:docMk/>
            <pc:sldMk cId="546734060" sldId="318"/>
            <ac:picMk id="8" creationId="{D21694FA-4414-1DFF-6702-07D22FEA927E}"/>
          </ac:picMkLst>
        </pc:picChg>
        <pc:picChg chg="add">
          <ac:chgData name="Dekker, Nick" userId="29fdc466-9051-4683-9c0e-fe0a65625c78" providerId="ADAL" clId="{6AAC4C78-3D57-4A73-A020-6F374538AE01}" dt="2025-09-11T11:59:48.111" v="531"/>
          <ac:picMkLst>
            <pc:docMk/>
            <pc:sldMk cId="546734060" sldId="318"/>
            <ac:picMk id="2050" creationId="{BC086A6B-5745-464C-5D6F-F2F469825E08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2:00:19.678" v="577" actId="1076"/>
        <pc:sldMkLst>
          <pc:docMk/>
          <pc:sldMk cId="3800889489" sldId="319"/>
        </pc:sldMkLst>
        <pc:spChg chg="mod">
          <ac:chgData name="Dekker, Nick" userId="29fdc466-9051-4683-9c0e-fe0a65625c78" providerId="ADAL" clId="{6AAC4C78-3D57-4A73-A020-6F374538AE01}" dt="2025-09-11T12:00:10.946" v="574" actId="20577"/>
          <ac:spMkLst>
            <pc:docMk/>
            <pc:sldMk cId="3800889489" sldId="319"/>
            <ac:spMk id="2" creationId="{FB61B9B0-41CF-B393-F3D2-1A959CC327A1}"/>
          </ac:spMkLst>
        </pc:spChg>
        <pc:spChg chg="del">
          <ac:chgData name="Dekker, Nick" userId="29fdc466-9051-4683-9c0e-fe0a65625c78" providerId="ADAL" clId="{6AAC4C78-3D57-4A73-A020-6F374538AE01}" dt="2025-09-11T11:59:56.978" v="533" actId="478"/>
          <ac:spMkLst>
            <pc:docMk/>
            <pc:sldMk cId="3800889489" sldId="319"/>
            <ac:spMk id="3" creationId="{D4C2F788-AD80-BEB0-1539-C002DB49486F}"/>
          </ac:spMkLst>
        </pc:spChg>
        <pc:spChg chg="del">
          <ac:chgData name="Dekker, Nick" userId="29fdc466-9051-4683-9c0e-fe0a65625c78" providerId="ADAL" clId="{6AAC4C78-3D57-4A73-A020-6F374538AE01}" dt="2025-09-11T11:59:58.193" v="534" actId="478"/>
          <ac:spMkLst>
            <pc:docMk/>
            <pc:sldMk cId="3800889489" sldId="319"/>
            <ac:spMk id="4" creationId="{EE743FAE-E183-3F7C-B068-98ACC4196BE9}"/>
          </ac:spMkLst>
        </pc:spChg>
        <pc:picChg chg="add mod">
          <ac:chgData name="Dekker, Nick" userId="29fdc466-9051-4683-9c0e-fe0a65625c78" providerId="ADAL" clId="{6AAC4C78-3D57-4A73-A020-6F374538AE01}" dt="2025-09-11T12:00:19.678" v="577" actId="1076"/>
          <ac:picMkLst>
            <pc:docMk/>
            <pc:sldMk cId="3800889489" sldId="319"/>
            <ac:picMk id="3074" creationId="{67178964-1A20-7D16-8711-50E6B252BACB}"/>
          </ac:picMkLst>
        </pc:picChg>
      </pc:sldChg>
      <pc:sldChg chg="modSp new mod">
        <pc:chgData name="Dekker, Nick" userId="29fdc466-9051-4683-9c0e-fe0a65625c78" providerId="ADAL" clId="{6AAC4C78-3D57-4A73-A020-6F374538AE01}" dt="2025-09-11T12:13:16.523" v="1212" actId="5793"/>
        <pc:sldMkLst>
          <pc:docMk/>
          <pc:sldMk cId="2320901278" sldId="320"/>
        </pc:sldMkLst>
        <pc:spChg chg="mod">
          <ac:chgData name="Dekker, Nick" userId="29fdc466-9051-4683-9c0e-fe0a65625c78" providerId="ADAL" clId="{6AAC4C78-3D57-4A73-A020-6F374538AE01}" dt="2025-09-11T12:13:15.040" v="1211" actId="207"/>
          <ac:spMkLst>
            <pc:docMk/>
            <pc:sldMk cId="2320901278" sldId="320"/>
            <ac:spMk id="2" creationId="{648406EE-2EE3-38BE-90CC-3633AADACB5F}"/>
          </ac:spMkLst>
        </pc:spChg>
        <pc:spChg chg="mod">
          <ac:chgData name="Dekker, Nick" userId="29fdc466-9051-4683-9c0e-fe0a65625c78" providerId="ADAL" clId="{6AAC4C78-3D57-4A73-A020-6F374538AE01}" dt="2025-09-11T12:13:16.523" v="1212" actId="5793"/>
          <ac:spMkLst>
            <pc:docMk/>
            <pc:sldMk cId="2320901278" sldId="320"/>
            <ac:spMk id="3" creationId="{D18E4D49-E94C-9E1E-A7FB-E6C21E8A3675}"/>
          </ac:spMkLst>
        </pc:spChg>
      </pc:sldChg>
      <pc:sldChg chg="delSp modSp new del mod">
        <pc:chgData name="Dekker, Nick" userId="29fdc466-9051-4683-9c0e-fe0a65625c78" providerId="ADAL" clId="{6AAC4C78-3D57-4A73-A020-6F374538AE01}" dt="2025-09-11T12:04:02.122" v="901" actId="47"/>
        <pc:sldMkLst>
          <pc:docMk/>
          <pc:sldMk cId="2751930925" sldId="320"/>
        </pc:sldMkLst>
        <pc:spChg chg="mod">
          <ac:chgData name="Dekker, Nick" userId="29fdc466-9051-4683-9c0e-fe0a65625c78" providerId="ADAL" clId="{6AAC4C78-3D57-4A73-A020-6F374538AE01}" dt="2025-09-11T12:03:52.141" v="886" actId="6549"/>
          <ac:spMkLst>
            <pc:docMk/>
            <pc:sldMk cId="2751930925" sldId="320"/>
            <ac:spMk id="2" creationId="{6C35BE69-796A-39A2-3AD8-239C9AC077D8}"/>
          </ac:spMkLst>
        </pc:spChg>
        <pc:spChg chg="mod">
          <ac:chgData name="Dekker, Nick" userId="29fdc466-9051-4683-9c0e-fe0a65625c78" providerId="ADAL" clId="{6AAC4C78-3D57-4A73-A020-6F374538AE01}" dt="2025-09-11T12:03:09.944" v="792" actId="5793"/>
          <ac:spMkLst>
            <pc:docMk/>
            <pc:sldMk cId="2751930925" sldId="320"/>
            <ac:spMk id="3" creationId="{C2A715CC-C8CF-2861-AD42-B83826FC3DEF}"/>
          </ac:spMkLst>
        </pc:spChg>
        <pc:spChg chg="del">
          <ac:chgData name="Dekker, Nick" userId="29fdc466-9051-4683-9c0e-fe0a65625c78" providerId="ADAL" clId="{6AAC4C78-3D57-4A73-A020-6F374538AE01}" dt="2025-09-11T12:02:18.068" v="614" actId="478"/>
          <ac:spMkLst>
            <pc:docMk/>
            <pc:sldMk cId="2751930925" sldId="320"/>
            <ac:spMk id="4" creationId="{93AF262E-5C7E-53EF-51FF-EFB45DEC87CC}"/>
          </ac:spMkLst>
        </pc:spChg>
      </pc:sldChg>
      <pc:sldChg chg="delSp modSp new del mod">
        <pc:chgData name="Dekker, Nick" userId="29fdc466-9051-4683-9c0e-fe0a65625c78" providerId="ADAL" clId="{6AAC4C78-3D57-4A73-A020-6F374538AE01}" dt="2025-09-11T12:04:04.468" v="903" actId="47"/>
        <pc:sldMkLst>
          <pc:docMk/>
          <pc:sldMk cId="4101800752" sldId="321"/>
        </pc:sldMkLst>
        <pc:spChg chg="mod">
          <ac:chgData name="Dekker, Nick" userId="29fdc466-9051-4683-9c0e-fe0a65625c78" providerId="ADAL" clId="{6AAC4C78-3D57-4A73-A020-6F374538AE01}" dt="2025-09-11T12:03:18.085" v="810" actId="207"/>
          <ac:spMkLst>
            <pc:docMk/>
            <pc:sldMk cId="4101800752" sldId="321"/>
            <ac:spMk id="2" creationId="{F488BE77-6A25-D55F-A904-A99CD3E1C958}"/>
          </ac:spMkLst>
        </pc:spChg>
        <pc:spChg chg="mod">
          <ac:chgData name="Dekker, Nick" userId="29fdc466-9051-4683-9c0e-fe0a65625c78" providerId="ADAL" clId="{6AAC4C78-3D57-4A73-A020-6F374538AE01}" dt="2025-09-11T12:03:36.787" v="885" actId="207"/>
          <ac:spMkLst>
            <pc:docMk/>
            <pc:sldMk cId="4101800752" sldId="321"/>
            <ac:spMk id="3" creationId="{00F52EC3-7A9C-431F-3822-27630FEF5BB5}"/>
          </ac:spMkLst>
        </pc:spChg>
        <pc:spChg chg="del">
          <ac:chgData name="Dekker, Nick" userId="29fdc466-9051-4683-9c0e-fe0a65625c78" providerId="ADAL" clId="{6AAC4C78-3D57-4A73-A020-6F374538AE01}" dt="2025-09-11T12:03:21.309" v="811" actId="478"/>
          <ac:spMkLst>
            <pc:docMk/>
            <pc:sldMk cId="4101800752" sldId="321"/>
            <ac:spMk id="4" creationId="{9A4B50E0-2AC6-EF98-DC69-90F10363B6EB}"/>
          </ac:spMkLst>
        </pc:spChg>
      </pc:sldChg>
      <pc:sldChg chg="modSp new del mod">
        <pc:chgData name="Dekker, Nick" userId="29fdc466-9051-4683-9c0e-fe0a65625c78" providerId="ADAL" clId="{6AAC4C78-3D57-4A73-A020-6F374538AE01}" dt="2025-09-11T12:04:03.190" v="902" actId="47"/>
        <pc:sldMkLst>
          <pc:docMk/>
          <pc:sldMk cId="1147915601" sldId="322"/>
        </pc:sldMkLst>
        <pc:spChg chg="mod">
          <ac:chgData name="Dekker, Nick" userId="29fdc466-9051-4683-9c0e-fe0a65625c78" providerId="ADAL" clId="{6AAC4C78-3D57-4A73-A020-6F374538AE01}" dt="2025-09-11T12:03:58.742" v="900" actId="207"/>
          <ac:spMkLst>
            <pc:docMk/>
            <pc:sldMk cId="1147915601" sldId="322"/>
            <ac:spMk id="2" creationId="{E9CB6D6F-0219-DDB5-3BF2-0311BE6F9C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118-D2E4-89AB-00F0-149014FF2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9ED8-41FD-FF06-8802-6241EB736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01ED-6583-D34A-53D8-462B4724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40AC-BA79-D25B-831C-0B5DE43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F2BD-8641-9D58-9A15-5CD1712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376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358-47C4-ED1F-9C14-F3AA9F4C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46D3C-F0F2-3C15-EA3B-1979DF4CC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BA12-EC09-A954-878B-50B0D160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6559-E688-EE95-488D-1EFEC606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0C0B0-9C70-AD88-F71C-7671D2AB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53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771A-80AC-AB59-6041-B1F90356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5CF5-DECC-C6D3-0FBA-2B5473ACA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CBF0-E136-17A2-AAC8-0B60F4BF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CCFF-916E-6E75-9C75-17862BA3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CAA6-A885-83E1-8D35-32CBA97C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1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DB411F1-DA63-4D3A-938F-FAD6B3C73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967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141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93D-891B-7AFB-0EDE-3AF84EB6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58E3-C22B-C676-6F85-496B4E6A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D90B-FB07-E4E2-5734-C7C74A4E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BF31-272F-AB1D-2E5F-D0686B09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7E53-28CC-B348-90EB-7084F615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0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335D-E6DD-D304-7779-1CB93634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252F-1336-3880-0EA7-ECBC1414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DE9F-F6D8-7519-FF77-24FC34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7697-C95B-A77E-C1B0-07A10F41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ED1E-5EBA-6B65-5986-AC4FB824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8287-03E1-B922-58C6-0828DA67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46E6-A60F-448E-30AE-82E8EDCF9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43BC5-33B5-3D34-D256-58392591D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91AB-8A9C-07F2-0350-4E0B456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0A5A-114A-37C2-4ECB-66B9FCAB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5E56D-6AE9-80BC-419F-22FF299D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67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E38-511B-D21A-F2CC-2CD32F96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E2FE-8F6A-8D68-18E1-934942FE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1961-76C8-C260-D590-2AE3C699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1DD80-369E-77F9-2CD4-4F49B454D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3CCC-FD70-D89A-3DDE-53688C16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8523-0F38-A001-2ABF-302E0CFA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06886-1E26-E140-1324-68B83A00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5FFBF-1C0E-0C7A-E918-A5320832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66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CB92-04C7-0AB4-5C60-2D03E17C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2C53-35A3-FCCE-F046-39E176C4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628C1-199C-4095-44D6-8609259B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4BC76-E5BC-98B5-41D4-0BB5B4CA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59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FCA3E-688A-3AC4-A146-5F8F2E9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1E24F-E9F5-10BB-8393-559D4FCB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2869-F91F-7F4D-E90B-BF76C02D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84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247-24CE-8DE8-67B8-2CD5B30E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FA3C-0DDD-4181-6119-183887D9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59B6-85DE-49A8-1F8B-53B9474C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9FBE5-069C-96ED-F7E4-3E6B9BD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B905-8A69-F341-FD48-3C113113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22239-CF69-B875-29DF-18D3A8A0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1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30E2-7B48-9E6A-63B2-BD247FD0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2A50F-2AFC-F2BD-762B-5763585C0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35D3-653E-BC65-5529-8FA323DC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4D53-5917-0B76-7EEC-6AADA08D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2AB2-5D6D-0456-656A-0B27BFD1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C4EA-3C8E-1A64-B4FB-251091B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79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8D7F4-9D6F-3CD1-951C-021C0AB3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16CBC-B1DD-920F-EADE-5111D621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DDCEB-9CF4-1F5F-2194-6B8BE53A8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09/11/2025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2B7F-6237-9C37-AE63-637F60224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43F7-C212-236A-C71C-443D220D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F4BC4FE3-C154-875D-9F90-422AAA074C8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BE080-CFE5-44D1-8029-375DA527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SOLID/GRASP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EE6445-F02B-43D0-AD08-1A1AB9162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02A436-C021-4C02-8659-D78436DA7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Nick Dekker	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8AF5FF4-E386-4AD0-B836-158EFD776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Softwareontwikkelaar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76AF8C3-FF99-4DC4-A848-235F9DCC1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1FE55E-A672-482F-A940-1277E98F51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23 September 2025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4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963A-6DB7-A89A-1B5D-34A93145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Een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952F2-FF79-A635-D03B-64BA49B7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478" y="1690688"/>
            <a:ext cx="7563906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C2F82-5B61-3329-4320-A77022E6835D}"/>
              </a:ext>
            </a:extLst>
          </p:cNvPr>
          <p:cNvSpPr txBox="1"/>
          <p:nvPr/>
        </p:nvSpPr>
        <p:spPr>
          <a:xfrm>
            <a:off x="3561348" y="5191375"/>
            <a:ext cx="353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Manager, Helper, Fixer, Util, Coordinator etc.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24970-CC0F-C027-64C5-95599139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72" y="4770522"/>
            <a:ext cx="1630484" cy="1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8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8831-999D-D574-1332-D99234AB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78235-0809-20D9-CE87-0300DEDE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094" y="1594507"/>
            <a:ext cx="7535327" cy="315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91E6A-2A78-1A14-1BBA-BCB4ED341983}"/>
              </a:ext>
            </a:extLst>
          </p:cNvPr>
          <p:cNvSpPr txBox="1"/>
          <p:nvPr/>
        </p:nvSpPr>
        <p:spPr>
          <a:xfrm>
            <a:off x="1642311" y="5059279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M.a.w</a:t>
            </a:r>
            <a:r>
              <a:rPr lang="en-US" dirty="0">
                <a:solidFill>
                  <a:schemeClr val="bg1"/>
                </a:solidFill>
              </a:rPr>
              <a:t>. splits </a:t>
            </a:r>
            <a:r>
              <a:rPr lang="en-US" dirty="0" err="1">
                <a:solidFill>
                  <a:schemeClr val="bg1"/>
                </a:solidFill>
              </a:rPr>
              <a:t>verantwoordelijkheden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E5992C9-C336-9A36-5368-DE590D7B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68" y="508505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C64EF8D-F6E0-41AD-5E7F-567D2AE066AB}"/>
              </a:ext>
            </a:extLst>
          </p:cNvPr>
          <p:cNvSpPr txBox="1"/>
          <p:nvPr/>
        </p:nvSpPr>
        <p:spPr>
          <a:xfrm>
            <a:off x="9414710" y="2370344"/>
            <a:ext cx="23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High </a:t>
            </a:r>
            <a:r>
              <a:rPr lang="nl-NL" dirty="0" err="1">
                <a:solidFill>
                  <a:schemeClr val="bg1"/>
                </a:solidFill>
              </a:rPr>
              <a:t>cohesion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07E6-5B58-076A-068B-413E298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Veel </a:t>
            </a:r>
            <a:r>
              <a:rPr lang="en-US" dirty="0" err="1">
                <a:solidFill>
                  <a:schemeClr val="bg1"/>
                </a:solidFill>
              </a:rPr>
              <a:t>kleine</a:t>
            </a:r>
            <a:r>
              <a:rPr lang="en-US" dirty="0">
                <a:solidFill>
                  <a:schemeClr val="bg1"/>
                </a:solidFill>
              </a:rPr>
              <a:t> classes </a:t>
            </a:r>
            <a:r>
              <a:rPr lang="en-US" dirty="0" err="1">
                <a:solidFill>
                  <a:schemeClr val="bg1"/>
                </a:solidFill>
              </a:rPr>
              <a:t>i.p.v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grote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Endomed, exclusief distributeur van Becker medisch meubilair - Nieuws">
            <a:extLst>
              <a:ext uri="{FF2B5EF4-FFF2-40B4-BE49-F238E27FC236}">
                <a16:creationId xmlns:a16="http://schemas.microsoft.com/office/drawing/2014/main" id="{D0EB750D-6BA4-BB09-A4F5-6AA05FC82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5" y="1554914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7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2D31-297D-04A1-DCC8-F53209C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       Interface segregation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1DDE-0FCB-189B-7459-8CC8CE30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651" y="16163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“no client should be forced to depend on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methods it does not use”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A6153-5B47-4369-6991-80AE9C0B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" y="493568"/>
            <a:ext cx="1681580" cy="621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A07DA-B9B0-A39F-8F20-A6AB4EEB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63" y="2867574"/>
            <a:ext cx="944059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C578-5D3E-D637-439E-BEF6C05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contract: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43DEB-E520-AE61-403B-98CE70C2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4" y="2118267"/>
            <a:ext cx="10515600" cy="35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75A7-B5E6-D4D1-3F79-95F45950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Maar </a:t>
            </a:r>
            <a:r>
              <a:rPr lang="en-US" dirty="0" err="1">
                <a:solidFill>
                  <a:schemeClr val="bg1"/>
                </a:solidFill>
              </a:rPr>
              <a:t>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maar </a:t>
            </a:r>
            <a:r>
              <a:rPr lang="en-US" dirty="0" err="1">
                <a:solidFill>
                  <a:schemeClr val="bg1"/>
                </a:solidFill>
              </a:rPr>
              <a:t>lezen</a:t>
            </a:r>
            <a:r>
              <a:rPr lang="en-US" dirty="0">
                <a:solidFill>
                  <a:schemeClr val="bg1"/>
                </a:solidFill>
              </a:rPr>
              <a:t> en </a:t>
            </a:r>
            <a:r>
              <a:rPr lang="en-US" dirty="0" err="1">
                <a:solidFill>
                  <a:schemeClr val="bg1"/>
                </a:solidFill>
              </a:rPr>
              <a:t>schrijven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E8346A-FD1F-FB6F-5E63-8081CCAF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A868-D454-9FB7-6638-539E6F7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 wat </a:t>
            </a:r>
            <a:r>
              <a:rPr lang="en-US" dirty="0" err="1">
                <a:solidFill>
                  <a:schemeClr val="bg1"/>
                </a:solidFill>
              </a:rPr>
              <a:t>doen</a:t>
            </a:r>
            <a:r>
              <a:rPr lang="en-US" dirty="0">
                <a:solidFill>
                  <a:schemeClr val="bg1"/>
                </a:solidFill>
              </a:rPr>
              <a:t> we met de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methoden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23EA9-6404-FE64-3630-D448D13C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41" y="1648547"/>
            <a:ext cx="904048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479-F209-613E-3D18-6F426965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Oplossing</a:t>
            </a:r>
            <a:r>
              <a:rPr lang="en-US" dirty="0">
                <a:solidFill>
                  <a:schemeClr val="bg1"/>
                </a:solidFill>
              </a:rPr>
              <a:t>: Kleine interfaces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80695-282E-A531-2568-6A30C27C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3952" y="1571366"/>
            <a:ext cx="2619651" cy="208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4B5AC-19B0-B903-4A64-06E2FF50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9" y="1509707"/>
            <a:ext cx="5811061" cy="3658111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4814FB8-3F7C-6023-0FE7-6000F087A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62" y="4002523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73269F6-CAC0-CD4A-7B53-4CA74EA6B4A0}"/>
              </a:ext>
            </a:extLst>
          </p:cNvPr>
          <p:cNvSpPr txBox="1"/>
          <p:nvPr/>
        </p:nvSpPr>
        <p:spPr>
          <a:xfrm>
            <a:off x="9378058" y="5836524"/>
            <a:ext cx="23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High </a:t>
            </a:r>
            <a:r>
              <a:rPr lang="nl-NL" dirty="0" err="1">
                <a:solidFill>
                  <a:schemeClr val="bg1"/>
                </a:solidFill>
              </a:rPr>
              <a:t>cohesion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9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F544-F7D3-6ABF-3569-889BC717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7E274-CC38-EF78-18C7-0668E606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16" y="1386329"/>
            <a:ext cx="8869013" cy="1705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578C-2AE8-F492-9CAE-E12E8B157360}"/>
              </a:ext>
            </a:extLst>
          </p:cNvPr>
          <p:cNvSpPr txBox="1"/>
          <p:nvPr/>
        </p:nvSpPr>
        <p:spPr>
          <a:xfrm>
            <a:off x="1004637" y="493295"/>
            <a:ext cx="4018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Vraag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ook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niet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veel</a:t>
            </a:r>
            <a:endParaRPr lang="en-NL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2133B-13BD-A3C9-DA38-DFD8C620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97" y="3262472"/>
            <a:ext cx="5090804" cy="3313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3CC6C-ADD4-1490-5AF0-6D707D001AC0}"/>
              </a:ext>
            </a:extLst>
          </p:cNvPr>
          <p:cNvSpPr txBox="1"/>
          <p:nvPr/>
        </p:nvSpPr>
        <p:spPr>
          <a:xfrm>
            <a:off x="1251284" y="3627521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</a:t>
            </a:r>
            <a:r>
              <a:rPr lang="en-US" sz="2400" dirty="0" err="1">
                <a:solidFill>
                  <a:schemeClr val="bg1"/>
                </a:solidFill>
              </a:rPr>
              <a:t>gebruiken</a:t>
            </a:r>
            <a:r>
              <a:rPr lang="en-US" sz="2400" dirty="0">
                <a:solidFill>
                  <a:schemeClr val="bg1"/>
                </a:solidFill>
              </a:rPr>
              <a:t> maar 1 property!</a:t>
            </a:r>
            <a:endParaRPr lang="en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F361-2851-9D65-CD58-6F30DF5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5628-B1BC-B34C-C949-733A8A550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473" y="617065"/>
            <a:ext cx="467718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A860F-CC3D-E13A-76D1-28CF41DC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6" y="5032349"/>
            <a:ext cx="1036464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848E3-DE32-A56B-E86C-DB503F9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076" name="Picture 4" descr="Koninklijke KPN - Wikipedia">
            <a:extLst>
              <a:ext uri="{FF2B5EF4-FFF2-40B4-BE49-F238E27FC236}">
                <a16:creationId xmlns:a16="http://schemas.microsoft.com/office/drawing/2014/main" id="{1FFE1CB9-25C0-B877-8A50-A519FDA0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74" y="814000"/>
            <a:ext cx="2287040" cy="1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ss release AkzoNobel – EZ-base">
            <a:extLst>
              <a:ext uri="{FF2B5EF4-FFF2-40B4-BE49-F238E27FC236}">
                <a16:creationId xmlns:a16="http://schemas.microsoft.com/office/drawing/2014/main" id="{7FC69592-4ADE-45F4-01C3-1036EE17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04" y="1760594"/>
            <a:ext cx="1634658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DW informatie: Klachten websites voor ...">
            <a:extLst>
              <a:ext uri="{FF2B5EF4-FFF2-40B4-BE49-F238E27FC236}">
                <a16:creationId xmlns:a16="http://schemas.microsoft.com/office/drawing/2014/main" id="{F1235A2E-BAA6-138B-BF18-F9146509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81" y="27436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orgverzekeraar Menzis: voor uw zorgverzekering">
            <a:extLst>
              <a:ext uri="{FF2B5EF4-FFF2-40B4-BE49-F238E27FC236}">
                <a16:creationId xmlns:a16="http://schemas.microsoft.com/office/drawing/2014/main" id="{605FE57A-4E21-43E3-1F1A-5C49F95D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70" y="2647950"/>
            <a:ext cx="29146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6EDECA0-8884-5725-7013-3A29CCDC0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17" y="4641663"/>
            <a:ext cx="2333951" cy="5620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47A2D2-A99A-EE1C-C5A6-68988503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88" y="4778695"/>
            <a:ext cx="1566074" cy="1431839"/>
          </a:xfrm>
          <a:prstGeom prst="rect">
            <a:avLst/>
          </a:prstGeom>
        </p:spPr>
      </p:pic>
      <p:pic>
        <p:nvPicPr>
          <p:cNvPr id="3092" name="Picture 20" descr="Cadac Group | Stakeholders | Revit Standards">
            <a:extLst>
              <a:ext uri="{FF2B5EF4-FFF2-40B4-BE49-F238E27FC236}">
                <a16:creationId xmlns:a16="http://schemas.microsoft.com/office/drawing/2014/main" id="{C75B046B-F14D-807A-F6D3-DB7010FD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76" y="261641"/>
            <a:ext cx="2591948" cy="1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Kruitbosch | Dealerportal">
            <a:extLst>
              <a:ext uri="{FF2B5EF4-FFF2-40B4-BE49-F238E27FC236}">
                <a16:creationId xmlns:a16="http://schemas.microsoft.com/office/drawing/2014/main" id="{CB33F5F5-C893-6E31-E6D2-4BA67C96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28" y="204748"/>
            <a:ext cx="2984694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B5049-99EA-810B-E2A5-CAAD78D7A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760" y="3395629"/>
            <a:ext cx="2437687" cy="96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10959-E1E5-4001-3F85-D2BC03733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210" y="5305073"/>
            <a:ext cx="2249640" cy="972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9438D-B487-B6D4-9A65-B3FA36CAD6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4254" y="5703941"/>
            <a:ext cx="2548293" cy="8716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AD8D4D-D8D8-955F-1D4F-B1439417C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1126276" y="1369340"/>
            <a:ext cx="4066789" cy="106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56DA0-418D-8983-5740-7F9BD93077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181" y="5486325"/>
            <a:ext cx="3550579" cy="13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CCF2-3348-493A-8DE2-160AAF65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zien</a:t>
            </a:r>
            <a:r>
              <a:rPr lang="en-US" dirty="0">
                <a:solidFill>
                  <a:schemeClr val="bg1"/>
                </a:solidFill>
              </a:rPr>
              <a:t> we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Microsoft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5C4EF-5463-A7FA-2F8F-4B1D01D2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02011" cy="163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0876-1332-0A63-64A9-EE46738D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308"/>
            <a:ext cx="10515600" cy="26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C7CA-AD84-BD20-8864-4C6FA3E3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Meer </a:t>
            </a:r>
            <a:r>
              <a:rPr lang="en-US" b="1" dirty="0" err="1">
                <a:solidFill>
                  <a:schemeClr val="bg1"/>
                </a:solidFill>
              </a:rPr>
              <a:t>heb</a:t>
            </a:r>
            <a:r>
              <a:rPr lang="en-US" b="1" dirty="0">
                <a:solidFill>
                  <a:schemeClr val="bg1"/>
                </a:solidFill>
              </a:rPr>
              <a:t> je </a:t>
            </a:r>
            <a:r>
              <a:rPr lang="en-US" b="1" dirty="0" err="1">
                <a:solidFill>
                  <a:schemeClr val="bg1"/>
                </a:solidFill>
              </a:rPr>
              <a:t>niet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nodig</a:t>
            </a:r>
            <a:r>
              <a:rPr lang="en-US" b="1" dirty="0">
                <a:solidFill>
                  <a:schemeClr val="bg1"/>
                </a:solidFill>
              </a:rPr>
              <a:t>!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2B6FA-9975-C6EA-F0FD-ED39EA43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71" y="1966652"/>
            <a:ext cx="9169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9DA9-E713-8C12-866B-B083F48A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Liskov</a:t>
            </a:r>
            <a:r>
              <a:rPr lang="en-US" b="1" dirty="0">
                <a:solidFill>
                  <a:schemeClr val="bg1"/>
                </a:solidFill>
              </a:rPr>
              <a:t> substitution principle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5DE5-2CC7-EF53-8FF1-EB15011E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“objects of a superclass (parent class) should be replaceable with objects of a subclass (child class) without altering the correctness of the program”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F1EF-E6BD-490F-E0B2-50548125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26" y="2758768"/>
            <a:ext cx="3394374" cy="3484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50636-2AA7-9457-57E6-51142078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26" y="3328800"/>
            <a:ext cx="428684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D9981-1D03-B79D-3675-4CCF4656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7FA0-624D-22F8-D652-9D4DA8D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CE50-72CE-1CD2-7315-0B2E17FB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Single responsibility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LSP &gt; </a:t>
            </a:r>
            <a:r>
              <a:rPr lang="en-US" dirty="0" err="1">
                <a:solidFill>
                  <a:schemeClr val="bg1"/>
                </a:solidFill>
              </a:rPr>
              <a:t>leidt</a:t>
            </a:r>
            <a:r>
              <a:rPr lang="en-US" dirty="0">
                <a:solidFill>
                  <a:schemeClr val="bg1"/>
                </a:solidFill>
              </a:rPr>
              <a:t> toe &gt; ISP &gt; </a:t>
            </a:r>
            <a:r>
              <a:rPr lang="en-US" dirty="0" err="1">
                <a:solidFill>
                  <a:schemeClr val="bg1"/>
                </a:solidFill>
              </a:rPr>
              <a:t>zodat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voldaan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wordt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OCP</a:t>
            </a:r>
          </a:p>
        </p:txBody>
      </p:sp>
    </p:spTree>
    <p:extLst>
      <p:ext uri="{BB962C8B-B14F-4D97-AF65-F5344CB8AC3E}">
        <p14:creationId xmlns:p14="http://schemas.microsoft.com/office/powerpoint/2010/main" val="111907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DBD-E8F0-8D1A-6D5F-FB3E2362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Overlap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D2AFFAC-3E6D-1147-D1D0-403D135A6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44" y="1272888"/>
            <a:ext cx="5049449" cy="5049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D82951-93D8-789E-722E-BE6C7E32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1272888"/>
            <a:ext cx="574437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7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CF60-DB26-1DD6-B480-2DB6DB05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vs. interface segregation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A981-CA40-1A3E-E4C3-FC9084D0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het component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en class/interface </a:t>
            </a:r>
            <a:r>
              <a:rPr lang="en-US" dirty="0" err="1">
                <a:solidFill>
                  <a:schemeClr val="bg1"/>
                </a:solidFill>
              </a:rPr>
              <a:t>consumeert</a:t>
            </a:r>
            <a:r>
              <a:rPr lang="en-US" dirty="0">
                <a:solidFill>
                  <a:schemeClr val="bg1"/>
                </a:solidFill>
              </a:rPr>
              <a:t>, Interface </a:t>
            </a:r>
            <a:r>
              <a:rPr lang="en-US" dirty="0" err="1">
                <a:solidFill>
                  <a:schemeClr val="bg1"/>
                </a:solidFill>
              </a:rPr>
              <a:t>Segration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de interface </a:t>
            </a:r>
            <a:r>
              <a:rPr lang="en-US" i="1" dirty="0" err="1">
                <a:solidFill>
                  <a:schemeClr val="bg1"/>
                </a:solidFill>
              </a:rPr>
              <a:t>zelf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Bij LSP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meestal</a:t>
            </a:r>
            <a:r>
              <a:rPr lang="en-US" dirty="0">
                <a:solidFill>
                  <a:schemeClr val="bg1"/>
                </a:solidFill>
              </a:rPr>
              <a:t> om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class/subclass,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ISP om interfaces.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Het ‘is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’-</a:t>
            </a:r>
            <a:r>
              <a:rPr lang="en-US" dirty="0" err="1">
                <a:solidFill>
                  <a:schemeClr val="bg1"/>
                </a:solidFill>
              </a:rPr>
              <a:t>principe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speelt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ISP. Je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prima interfaces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op basis van </a:t>
            </a:r>
            <a:r>
              <a:rPr lang="en-US" dirty="0" err="1">
                <a:solidFill>
                  <a:schemeClr val="bg1"/>
                </a:solidFill>
              </a:rPr>
              <a:t>gedrag</a:t>
            </a:r>
            <a:r>
              <a:rPr lang="en-US" dirty="0">
                <a:solidFill>
                  <a:schemeClr val="bg1"/>
                </a:solidFill>
              </a:rPr>
              <a:t>. Voor en base-class is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wenselijk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4386-1098-DB4F-125F-2D8F87C9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</a:t>
            </a:r>
            <a:r>
              <a:rPr lang="en-US" dirty="0" err="1">
                <a:solidFill>
                  <a:schemeClr val="bg1"/>
                </a:solidFill>
              </a:rPr>
              <a:t>klassieke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3965E-101E-DF57-61B5-987ECD7A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6752C-C33D-CC8E-5DE5-2FB8698A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784"/>
            <a:ext cx="10099103" cy="2558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B7616-D10E-F63F-3B89-8C6C09BC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0873"/>
            <a:ext cx="10564699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B05B-12AE-8592-DC0E-B50FC62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Dit </a:t>
            </a:r>
            <a:r>
              <a:rPr lang="en-US" b="1" dirty="0" err="1">
                <a:solidFill>
                  <a:schemeClr val="bg1"/>
                </a:solidFill>
              </a:rPr>
              <a:t>gaat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goed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57784-B4CD-C244-1FBC-0E62C813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41" y="2180466"/>
            <a:ext cx="6105797" cy="4351338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7D90013-4797-704F-A372-CD49BE90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62" y="519381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5B1C41B-EEDE-84C1-3737-0F3331472F48}"/>
              </a:ext>
            </a:extLst>
          </p:cNvPr>
          <p:cNvSpPr txBox="1"/>
          <p:nvPr/>
        </p:nvSpPr>
        <p:spPr>
          <a:xfrm>
            <a:off x="9168063" y="2442410"/>
            <a:ext cx="16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Polymorphism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8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201-1A20-C800-24BF-270C8841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Is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vierkant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rechthoek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5E69-6C12-E12D-5875-27754B3F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8" y="1295194"/>
            <a:ext cx="6214281" cy="7909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036E2D-1658-0485-EC32-664AB1D3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494E-1937-7BC0-BD86-43BCDE37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9872"/>
            <a:ext cx="8061474" cy="45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723-0CFA-5897-C73A-6F4212C5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Oplossing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522B-0990-F1D4-E568-7C89CBE6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Een superclass (interface/abstract class)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dezelfde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soort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, maar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gelijke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methodes</a:t>
            </a:r>
            <a:r>
              <a:rPr lang="en-US" dirty="0">
                <a:solidFill>
                  <a:schemeClr val="bg1"/>
                </a:solidFill>
              </a:rPr>
              <a:t>/properties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Als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 is, dan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de superclass </a:t>
            </a:r>
            <a:r>
              <a:rPr lang="en-US" b="1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C6B-8104-6CD4-12BE-A5EF5839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&amp; GRASP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B7C-D433-217A-E6AC-3DE8759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Principes, </a:t>
            </a:r>
            <a:r>
              <a:rPr lang="en-US" dirty="0" err="1">
                <a:solidFill>
                  <a:schemeClr val="bg1"/>
                </a:solidFill>
              </a:rPr>
              <a:t>dus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GEEN: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1) Framework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2) Design patterns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en-US" dirty="0" err="1">
                <a:solidFill>
                  <a:schemeClr val="bg1"/>
                </a:solidFill>
              </a:rPr>
              <a:t>Wetten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Low coupling &amp; high cohesion</a:t>
            </a:r>
            <a:endParaRPr lang="en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2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58D3-0113-0BBF-0A47-143FA124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Dus: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706E46-F8D2-2AC6-4FD4-EEAEC9DD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70" y="1630007"/>
            <a:ext cx="5821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3287-7A13-3A41-F543-5418E881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B408-9DBC-35D7-CD6B-D394B1D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13" y="1375248"/>
            <a:ext cx="4134199" cy="486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FC9FA-1D9D-E6F9-FBAD-22A1F2568C2F}"/>
              </a:ext>
            </a:extLst>
          </p:cNvPr>
          <p:cNvSpPr txBox="1"/>
          <p:nvPr/>
        </p:nvSpPr>
        <p:spPr>
          <a:xfrm>
            <a:off x="500418" y="282054"/>
            <a:ext cx="317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Dit </a:t>
            </a:r>
            <a:r>
              <a:rPr lang="en-US" sz="3600" b="1" dirty="0" err="1">
                <a:solidFill>
                  <a:schemeClr val="bg1"/>
                </a:solidFill>
              </a:rPr>
              <a:t>gaat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goed</a:t>
            </a:r>
            <a:endParaRPr lang="en-NL" sz="3600" b="1" dirty="0">
              <a:solidFill>
                <a:schemeClr val="bg1"/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A2927C4-1F10-9253-9F06-14D7A3D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018" y="1375248"/>
            <a:ext cx="5323975" cy="3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0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F46-CAE8-51F2-A9B9-CE149D46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Open closed </a:t>
            </a:r>
            <a:r>
              <a:rPr lang="en-US" b="1" dirty="0" err="1">
                <a:solidFill>
                  <a:schemeClr val="bg1"/>
                </a:solidFill>
              </a:rPr>
              <a:t>principe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FCA9-74E1-D7D4-8E95-0B249FC7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“software entities (like classes, modules, and functions) should be open for extension but closed for modification”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3430-5457-5328-5F0C-C0043B85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43" y="2669317"/>
            <a:ext cx="7881346" cy="40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1813C-78B2-38C1-4E96-2E9D6A5D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Voorbeeld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94BD702-B39E-7170-FDA6-F5B12FBD8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18" y="1404185"/>
            <a:ext cx="2791215" cy="3705742"/>
          </a:xfrm>
        </p:spPr>
      </p:pic>
      <p:pic>
        <p:nvPicPr>
          <p:cNvPr id="1026" name="Picture 2" descr="Jaren 30 Woning Cattepoelseweg Arnhem granito vloer | Huis inrichting jaren  30, Jaren '30 huis, Huis ideeën">
            <a:extLst>
              <a:ext uri="{FF2B5EF4-FFF2-40B4-BE49-F238E27FC236}">
                <a16:creationId xmlns:a16="http://schemas.microsoft.com/office/drawing/2014/main" id="{BF34DAF1-DF59-D502-D35D-25B37C47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9" y="1404185"/>
            <a:ext cx="5524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4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3FC59-B227-B42E-BD3A-5669F24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GRASP</a:t>
            </a:r>
            <a:br>
              <a:rPr lang="nl-NL" b="1" dirty="0">
                <a:solidFill>
                  <a:schemeClr val="bg1"/>
                </a:solidFill>
              </a:rPr>
            </a:b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A0978-0715-42C8-8080-D295599B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Polymorfism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Zorgt ervoor dat je verschillende objecten op dezelfde manier kunt gebruiken, bijvoorbeeld via een interface.</a:t>
            </a:r>
          </a:p>
          <a:p>
            <a:r>
              <a:rPr lang="nl-NL" dirty="0">
                <a:solidFill>
                  <a:schemeClr val="bg1"/>
                </a:solidFill>
              </a:rPr>
              <a:t>De aanroepende code hoeft niet te weten welk concreet type wordt gebruikt; het werkt met het abstracte type.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Protected variations</a:t>
            </a:r>
          </a:p>
          <a:p>
            <a:r>
              <a:rPr lang="en-US" dirty="0">
                <a:solidFill>
                  <a:schemeClr val="bg1"/>
                </a:solidFill>
              </a:rPr>
              <a:t>Verberg </a:t>
            </a:r>
            <a:r>
              <a:rPr lang="en-US" dirty="0" err="1">
                <a:solidFill>
                  <a:schemeClr val="bg1"/>
                </a:solidFill>
              </a:rPr>
              <a:t>dingen</a:t>
            </a:r>
            <a:r>
              <a:rPr lang="en-US" dirty="0">
                <a:solidFill>
                  <a:schemeClr val="bg1"/>
                </a:solidFill>
              </a:rPr>
              <a:t> die </a:t>
            </a:r>
            <a:r>
              <a:rPr lang="en-US" dirty="0" err="1">
                <a:solidFill>
                  <a:schemeClr val="bg1"/>
                </a:solidFill>
              </a:rPr>
              <a:t>vaak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 achter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abstractie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5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52F32E-1453-7108-B596-2D6BA009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B63661-7EA6-51E0-298E-5BE6CBCB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418839"/>
            <a:ext cx="9464860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F6EB0-67BB-18E6-4049-8C946CD4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kan het ook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BB1087F-92CD-4D52-A020-F2CC8DB37C1B}"/>
              </a:ext>
            </a:extLst>
          </p:cNvPr>
          <p:cNvSpPr txBox="1"/>
          <p:nvPr/>
        </p:nvSpPr>
        <p:spPr>
          <a:xfrm>
            <a:off x="5983636" y="1909035"/>
            <a:ext cx="5208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…maar voldoet dit aan alle </a:t>
            </a:r>
            <a:r>
              <a:rPr lang="nl-NL" sz="3600" dirty="0" err="1">
                <a:solidFill>
                  <a:schemeClr val="bg1"/>
                </a:solidFill>
              </a:rPr>
              <a:t>solid</a:t>
            </a:r>
            <a:r>
              <a:rPr lang="nl-NL" sz="3600" dirty="0">
                <a:solidFill>
                  <a:schemeClr val="bg1"/>
                </a:solidFill>
              </a:rPr>
              <a:t>/</a:t>
            </a:r>
            <a:r>
              <a:rPr lang="nl-NL" sz="3600" dirty="0" err="1">
                <a:solidFill>
                  <a:schemeClr val="bg1"/>
                </a:solidFill>
              </a:rPr>
              <a:t>grasp</a:t>
            </a:r>
            <a:r>
              <a:rPr lang="nl-NL" sz="3600" dirty="0">
                <a:solidFill>
                  <a:schemeClr val="bg1"/>
                </a:solidFill>
              </a:rPr>
              <a:t>-principes?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B56AA32A-3CED-CC49-3393-4EA8C227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9011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60403ED-17E7-7CFD-8C83-74FFAF25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0" y="1825625"/>
            <a:ext cx="4614711" cy="34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A01F9-B82B-BA39-E0FB-8DCE589F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is het beter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A2C902-661C-4921-100F-54C3DE949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E2256D7-A5B0-BE77-5FBD-CAFF722B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51" y="1597629"/>
            <a:ext cx="6485182" cy="3795089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3A58F533-7410-5852-E322-B5BAC428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4" y="450133"/>
            <a:ext cx="2743583" cy="21720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F1390A6-6F48-0A3A-BE05-33A7FA9D7274}"/>
              </a:ext>
            </a:extLst>
          </p:cNvPr>
          <p:cNvSpPr txBox="1"/>
          <p:nvPr/>
        </p:nvSpPr>
        <p:spPr>
          <a:xfrm>
            <a:off x="8319836" y="2707144"/>
            <a:ext cx="268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-</a:t>
            </a:r>
            <a:r>
              <a:rPr lang="nl-NL" b="1" dirty="0" err="1">
                <a:solidFill>
                  <a:schemeClr val="bg1"/>
                </a:solidFill>
              </a:rPr>
              <a:t>Protected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Variations</a:t>
            </a:r>
            <a:endParaRPr lang="nl-NL" b="1" dirty="0">
              <a:solidFill>
                <a:schemeClr val="bg1"/>
              </a:solidFill>
            </a:endParaRPr>
          </a:p>
          <a:p>
            <a:r>
              <a:rPr lang="nl-NL" b="1" dirty="0">
                <a:solidFill>
                  <a:schemeClr val="bg1"/>
                </a:solidFill>
              </a:rPr>
              <a:t>-</a:t>
            </a:r>
            <a:r>
              <a:rPr lang="nl-NL" b="1" dirty="0" err="1">
                <a:solidFill>
                  <a:schemeClr val="bg1"/>
                </a:solidFill>
              </a:rPr>
              <a:t>Polymorphism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DD52D-1DB4-59BE-082A-936179C2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Maak de keuze in een </a:t>
            </a:r>
            <a:r>
              <a:rPr lang="nl-NL" dirty="0" err="1">
                <a:solidFill>
                  <a:schemeClr val="bg1"/>
                </a:solidFill>
              </a:rPr>
              <a:t>factory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93B8764-D585-7C52-819F-FF700361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9B729-B25A-0945-1D99-11431331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973" y="450133"/>
            <a:ext cx="2743583" cy="217200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5E5928-89AB-CA33-C133-28AF0C23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9" y="1536134"/>
            <a:ext cx="6790814" cy="458794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14D1B7-0FDA-E670-3F23-D4750E8D2B4C}"/>
              </a:ext>
            </a:extLst>
          </p:cNvPr>
          <p:cNvSpPr txBox="1"/>
          <p:nvPr/>
        </p:nvSpPr>
        <p:spPr>
          <a:xfrm>
            <a:off x="8788973" y="2707144"/>
            <a:ext cx="201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Pure </a:t>
            </a:r>
            <a:r>
              <a:rPr lang="nl-NL" dirty="0" err="1">
                <a:solidFill>
                  <a:schemeClr val="bg1"/>
                </a:solidFill>
              </a:rPr>
              <a:t>fabrication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82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989BE-98D1-FB27-DBE7-F0FEB9B1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40E2265-997F-B0F1-F824-16AB59E2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60FF5DB-1606-9200-3D4A-03059242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6619"/>
            <a:ext cx="9532900" cy="387778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9CF4078-505E-77C6-BFB7-5A076A07D33E}"/>
              </a:ext>
            </a:extLst>
          </p:cNvPr>
          <p:cNvSpPr txBox="1"/>
          <p:nvPr/>
        </p:nvSpPr>
        <p:spPr>
          <a:xfrm>
            <a:off x="762000" y="498667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/>
                </a:solidFill>
              </a:rPr>
              <a:t>Onze wasstraat is nu </a:t>
            </a:r>
            <a:r>
              <a:rPr lang="nl-NL" sz="2400" b="1" i="1" dirty="0">
                <a:solidFill>
                  <a:schemeClr val="bg1"/>
                </a:solidFill>
              </a:rPr>
              <a:t>open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extension </a:t>
            </a:r>
            <a:r>
              <a:rPr lang="nl-NL" sz="2400" b="1" dirty="0">
                <a:solidFill>
                  <a:schemeClr val="bg1"/>
                </a:solidFill>
              </a:rPr>
              <a:t>maar </a:t>
            </a:r>
            <a:r>
              <a:rPr lang="nl-NL" sz="2400" b="1" i="1" dirty="0" err="1">
                <a:solidFill>
                  <a:schemeClr val="bg1"/>
                </a:solidFill>
              </a:rPr>
              <a:t>closed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modification</a:t>
            </a:r>
            <a:endParaRPr lang="nl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293C-2611-D198-C2D6-5A64C29D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SOLDI?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79CF-D65C-6A0F-2F94-1720BF55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 &gt; Single responsibility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&gt; Open-Closed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&gt;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Substitution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 &gt; Dependency inversion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&gt; Interface segregation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969F-DF43-C73B-F1F0-6549313C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1" y="700087"/>
            <a:ext cx="3962699" cy="45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7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406EE-2EE3-38BE-90CC-3633AADA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En extension </a:t>
            </a:r>
            <a:r>
              <a:rPr lang="nl-NL" dirty="0" err="1">
                <a:solidFill>
                  <a:schemeClr val="bg1"/>
                </a:solidFill>
              </a:rPr>
              <a:t>methods</a:t>
            </a:r>
            <a:r>
              <a:rPr lang="nl-NL" dirty="0">
                <a:solidFill>
                  <a:schemeClr val="bg1"/>
                </a:solidFill>
              </a:rPr>
              <a:t>…?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8E4D49-E94C-9E1E-A7FB-E6C21E8A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090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4D50-7D90-A86C-FE8D-2F5F970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Dependency inversion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A2CD-9FC1-4F70-CE88-8056BE31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“high-level modules should not depend on low-level modules; both should depend on abstractions”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F7D0-EF8D-FBF0-8045-C6E7426C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0" y="2951745"/>
            <a:ext cx="7008101" cy="3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2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84B84-175A-A067-6A99-90B573FC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vs. </a:t>
            </a: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injection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7C8F3A-9FE7-1209-1231-D7584524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= een </a:t>
            </a:r>
            <a:r>
              <a:rPr lang="nl-NL" b="1" dirty="0">
                <a:solidFill>
                  <a:schemeClr val="bg1"/>
                </a:solidFill>
              </a:rPr>
              <a:t>principe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injection</a:t>
            </a:r>
            <a:r>
              <a:rPr lang="nl-NL" dirty="0">
                <a:solidFill>
                  <a:schemeClr val="bg1"/>
                </a:solidFill>
              </a:rPr>
              <a:t> = </a:t>
            </a:r>
            <a:r>
              <a:rPr lang="nl-NL" b="1" dirty="0">
                <a:solidFill>
                  <a:schemeClr val="bg1"/>
                </a:solidFill>
              </a:rPr>
              <a:t>een manier </a:t>
            </a:r>
            <a:r>
              <a:rPr lang="nl-NL" dirty="0">
                <a:solidFill>
                  <a:schemeClr val="bg1"/>
                </a:solidFill>
              </a:rPr>
              <a:t>om aan dat principe te voldoen</a:t>
            </a:r>
          </a:p>
        </p:txBody>
      </p:sp>
    </p:spTree>
    <p:extLst>
      <p:ext uri="{BB962C8B-B14F-4D97-AF65-F5344CB8AC3E}">
        <p14:creationId xmlns:p14="http://schemas.microsoft.com/office/powerpoint/2010/main" val="23037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E852-331A-23B1-C827-FA5B208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high/low level modules?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66CA4D-325E-115C-092B-2356393B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High level: </a:t>
            </a:r>
            <a:r>
              <a:rPr lang="nl-NL" dirty="0">
                <a:solidFill>
                  <a:schemeClr val="bg1"/>
                </a:solidFill>
              </a:rPr>
              <a:t>Abstracties, business logic, implementatie. </a:t>
            </a:r>
            <a:r>
              <a:rPr lang="nl-NL" dirty="0" err="1">
                <a:solidFill>
                  <a:schemeClr val="bg1"/>
                </a:solidFill>
              </a:rPr>
              <a:t>Bijv</a:t>
            </a:r>
            <a:r>
              <a:rPr lang="nl-NL" dirty="0">
                <a:solidFill>
                  <a:schemeClr val="bg1"/>
                </a:solidFill>
              </a:rPr>
              <a:t>: knopjes, formulieren, services. 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level: </a:t>
            </a:r>
            <a:r>
              <a:rPr lang="nl-NL" dirty="0">
                <a:solidFill>
                  <a:schemeClr val="bg1"/>
                </a:solidFill>
              </a:rPr>
              <a:t>‘technische’ hulpmiddelen: IO, </a:t>
            </a:r>
            <a:r>
              <a:rPr lang="nl-NL" dirty="0" err="1">
                <a:solidFill>
                  <a:schemeClr val="bg1"/>
                </a:solidFill>
              </a:rPr>
              <a:t>dbContext</a:t>
            </a:r>
            <a:r>
              <a:rPr lang="nl-NL" dirty="0">
                <a:solidFill>
                  <a:schemeClr val="bg1"/>
                </a:solidFill>
              </a:rPr>
              <a:t>, configuratie etc. </a:t>
            </a:r>
          </a:p>
        </p:txBody>
      </p:sp>
    </p:spTree>
    <p:extLst>
      <p:ext uri="{BB962C8B-B14F-4D97-AF65-F5344CB8AC3E}">
        <p14:creationId xmlns:p14="http://schemas.microsoft.com/office/powerpoint/2010/main" val="2747423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9A516-7DD9-170C-79B2-5D2CD62C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GRASP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203DAD-5E84-E290-16C6-FF0F28CA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Classes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</a:t>
            </a:r>
            <a:r>
              <a:rPr lang="en-US" dirty="0">
                <a:solidFill>
                  <a:schemeClr val="bg1"/>
                </a:solidFill>
              </a:rPr>
              <a:t> van interfaces,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concrete classes</a:t>
            </a:r>
          </a:p>
          <a:p>
            <a:r>
              <a:rPr lang="en-US" dirty="0" err="1">
                <a:solidFill>
                  <a:schemeClr val="bg1"/>
                </a:solidFill>
              </a:rPr>
              <a:t>Veranderingen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impact op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classes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 zo min </a:t>
            </a:r>
            <a:r>
              <a:rPr lang="en-US" dirty="0" err="1">
                <a:solidFill>
                  <a:schemeClr val="bg1"/>
                </a:solidFill>
              </a:rPr>
              <a:t>mogelijk</a:t>
            </a:r>
            <a:r>
              <a:rPr lang="en-US" dirty="0">
                <a:solidFill>
                  <a:schemeClr val="bg1"/>
                </a:solidFill>
              </a:rPr>
              <a:t> dependencies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Indirection</a:t>
            </a:r>
          </a:p>
          <a:p>
            <a:r>
              <a:rPr lang="nl-NL" dirty="0">
                <a:solidFill>
                  <a:schemeClr val="bg1"/>
                </a:solidFill>
              </a:rPr>
              <a:t>Maak geen directe koppelingen tussen classes maar gebruik een mediator</a:t>
            </a: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1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C1412-CBF2-4CDC-7A7C-C2A6B66F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abstracties en details?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E5C432-1AAE-62EA-BE98-D82A6CF1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Abstractie = WAT niet HOE</a:t>
            </a:r>
          </a:p>
          <a:p>
            <a:r>
              <a:rPr lang="nl-NL" dirty="0">
                <a:solidFill>
                  <a:schemeClr val="bg1"/>
                </a:solidFill>
              </a:rPr>
              <a:t>Dingen die zelf niets kunnen maar omschrijven </a:t>
            </a:r>
            <a:r>
              <a:rPr lang="nl-NL" i="1" dirty="0">
                <a:solidFill>
                  <a:schemeClr val="bg1"/>
                </a:solidFill>
              </a:rPr>
              <a:t>wat </a:t>
            </a:r>
            <a:r>
              <a:rPr lang="nl-NL" dirty="0">
                <a:solidFill>
                  <a:schemeClr val="bg1"/>
                </a:solidFill>
              </a:rPr>
              <a:t>moet gebeuren</a:t>
            </a:r>
          </a:p>
          <a:p>
            <a:r>
              <a:rPr lang="nl-NL" dirty="0">
                <a:solidFill>
                  <a:schemeClr val="bg1"/>
                </a:solidFill>
              </a:rPr>
              <a:t>Bijv. interfaces en abstract classes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Details = Hoe</a:t>
            </a:r>
          </a:p>
          <a:p>
            <a:r>
              <a:rPr lang="nl-NL" dirty="0">
                <a:solidFill>
                  <a:schemeClr val="bg1"/>
                </a:solidFill>
              </a:rPr>
              <a:t>Bijv. een e-mailservice die een bepaalde poort gebruikt</a:t>
            </a: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32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F1157-8A56-78BE-0D22-EE24F5F2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gaat hier mis?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718507-9A6A-16CD-8156-488D69A8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90173"/>
            <a:ext cx="10519822" cy="1638827"/>
          </a:xfrm>
        </p:spPr>
      </p:pic>
    </p:spTree>
    <p:extLst>
      <p:ext uri="{BB962C8B-B14F-4D97-AF65-F5344CB8AC3E}">
        <p14:creationId xmlns:p14="http://schemas.microsoft.com/office/powerpoint/2010/main" val="253989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69083-AA14-933E-527D-CA90944F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E5AE17C-9169-2155-426A-8FD068E20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29" y="1027906"/>
            <a:ext cx="11441532" cy="46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5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13B7-5A06-C7DF-F6BE-D1A3D15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Zo is het al beter…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0B5B657-C38E-3ADF-40C0-B833F399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C2E8463-B54B-D402-DEC9-67B70204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2150066"/>
            <a:ext cx="9978612" cy="19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3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6582-7B1E-EAC1-EE1C-0E1D56BF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A8F5A-3091-7A74-560E-AD677AB0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51767D-E0EE-CDFC-18AE-0E59E9C5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4577"/>
            <a:ext cx="9985086" cy="47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B587-5D54-1650-B011-725DF57F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GRASP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3F5E-DFC6-EA88-5237-A185718E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Creator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Indirection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Information expert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Low coupling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High cohesion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Polymorphism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Protected variations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Pure fabrication</a:t>
            </a:r>
            <a:endParaRPr lang="en-NL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0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0D7C-2926-9EEF-5602-B7E09F1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6D2E14-133E-8FE9-6CD6-BB863E50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76" y="1581216"/>
            <a:ext cx="10677247" cy="747569"/>
          </a:xfrm>
        </p:spPr>
      </p:pic>
      <p:pic>
        <p:nvPicPr>
          <p:cNvPr id="1026" name="Picture 2" descr="Super New Glue - 2 Pack – Beads, Inc.">
            <a:extLst>
              <a:ext uri="{FF2B5EF4-FFF2-40B4-BE49-F238E27FC236}">
                <a16:creationId xmlns:a16="http://schemas.microsoft.com/office/drawing/2014/main" id="{3934D3DB-3BCF-E3E9-86FF-CB9C78C3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3658"/>
            <a:ext cx="3891116" cy="38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B7DC8DC-67D8-1CA6-02DF-53FC67148361}"/>
              </a:ext>
            </a:extLst>
          </p:cNvPr>
          <p:cNvSpPr txBox="1"/>
          <p:nvPr/>
        </p:nvSpPr>
        <p:spPr>
          <a:xfrm>
            <a:off x="5948516" y="3283974"/>
            <a:ext cx="464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NEW = GLUE</a:t>
            </a:r>
          </a:p>
        </p:txBody>
      </p:sp>
    </p:spTree>
    <p:extLst>
      <p:ext uri="{BB962C8B-B14F-4D97-AF65-F5344CB8AC3E}">
        <p14:creationId xmlns:p14="http://schemas.microsoft.com/office/powerpoint/2010/main" val="628492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33F8-5CEC-161E-DA41-DEFA41CF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6143DD3-C856-52B2-1B31-607F7304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637" y="1825625"/>
            <a:ext cx="103491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FFE03-61E6-67CF-E7A1-A9EBF29D5B2E}"/>
              </a:ext>
            </a:extLst>
          </p:cNvPr>
          <p:cNvSpPr txBox="1"/>
          <p:nvPr/>
        </p:nvSpPr>
        <p:spPr>
          <a:xfrm>
            <a:off x="601579" y="493295"/>
            <a:ext cx="50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Wanneer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afwijken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921F717-53E3-4EC8-391A-ED15556060A8}"/>
              </a:ext>
            </a:extLst>
          </p:cNvPr>
          <p:cNvSpPr txBox="1"/>
          <p:nvPr/>
        </p:nvSpPr>
        <p:spPr>
          <a:xfrm>
            <a:off x="6797842" y="1711126"/>
            <a:ext cx="3717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Meer abstractie = makkelijker </a:t>
            </a:r>
            <a:r>
              <a:rPr lang="nl-NL" sz="2000" dirty="0" err="1">
                <a:solidFill>
                  <a:schemeClr val="bg1"/>
                </a:solidFill>
              </a:rPr>
              <a:t>uitbreidbaar</a:t>
            </a:r>
            <a:r>
              <a:rPr lang="nl-NL" sz="2000" dirty="0">
                <a:solidFill>
                  <a:schemeClr val="bg1"/>
                </a:solidFill>
              </a:rPr>
              <a:t> en grondiger </a:t>
            </a:r>
            <a:r>
              <a:rPr lang="nl-NL" sz="2000" dirty="0" err="1">
                <a:solidFill>
                  <a:schemeClr val="bg1"/>
                </a:solidFill>
              </a:rPr>
              <a:t>testbaar</a:t>
            </a:r>
            <a:r>
              <a:rPr lang="nl-NL" sz="2000" dirty="0">
                <a:solidFill>
                  <a:schemeClr val="bg1"/>
                </a:solidFill>
              </a:rPr>
              <a:t>…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… maar vaak ook complexere code</a:t>
            </a:r>
          </a:p>
        </p:txBody>
      </p:sp>
    </p:spTree>
    <p:extLst>
      <p:ext uri="{BB962C8B-B14F-4D97-AF65-F5344CB8AC3E}">
        <p14:creationId xmlns:p14="http://schemas.microsoft.com/office/powerpoint/2010/main" val="394503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415DF-4190-198A-BB5C-2C8E071D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Hier heeft meer abstractie nut: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CC4EF31-3B9E-AB8A-0756-4352A0CBDB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93226" cy="3033023"/>
          </a:xfr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A1BB78A3-BD2C-2E9D-92FB-ED158D7DF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342" y="4014751"/>
            <a:ext cx="5181600" cy="2319243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D9ADEFE-FF45-26EA-CB71-200276A8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42" y="2275514"/>
            <a:ext cx="4259949" cy="135647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A9A3D02-714C-3357-8329-A414BF39D883}"/>
              </a:ext>
            </a:extLst>
          </p:cNvPr>
          <p:cNvSpPr txBox="1"/>
          <p:nvPr/>
        </p:nvSpPr>
        <p:spPr>
          <a:xfrm>
            <a:off x="6154628" y="1888781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Abstractie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7BB7C16-AFA2-C7C7-532B-C8A6CB93BB15}"/>
              </a:ext>
            </a:extLst>
          </p:cNvPr>
          <p:cNvSpPr txBox="1"/>
          <p:nvPr/>
        </p:nvSpPr>
        <p:spPr>
          <a:xfrm>
            <a:off x="838200" y="4844146"/>
            <a:ext cx="2325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Concrete implementatie</a:t>
            </a:r>
          </a:p>
        </p:txBody>
      </p:sp>
    </p:spTree>
    <p:extLst>
      <p:ext uri="{BB962C8B-B14F-4D97-AF65-F5344CB8AC3E}">
        <p14:creationId xmlns:p14="http://schemas.microsoft.com/office/powerpoint/2010/main" val="1953711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81B3C-4A81-CB73-DBEC-7E169900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Hier zou het onnodige overhead zijn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5391A1A-1827-4700-5744-B768194A38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9736" y="3001879"/>
            <a:ext cx="5827987" cy="1571368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60015F6-3BF8-1186-3408-359DCFF412AD}"/>
              </a:ext>
            </a:extLst>
          </p:cNvPr>
          <p:cNvSpPr txBox="1"/>
          <p:nvPr/>
        </p:nvSpPr>
        <p:spPr>
          <a:xfrm>
            <a:off x="7166221" y="2818921"/>
            <a:ext cx="3650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“Flexibiliteit zit altijd op de verkeerde plek”</a:t>
            </a:r>
          </a:p>
        </p:txBody>
      </p:sp>
    </p:spTree>
    <p:extLst>
      <p:ext uri="{BB962C8B-B14F-4D97-AF65-F5344CB8AC3E}">
        <p14:creationId xmlns:p14="http://schemas.microsoft.com/office/powerpoint/2010/main" val="2116933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F665D-762C-DF38-2AB9-47DFE2B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Niet alles </a:t>
            </a:r>
            <a:r>
              <a:rPr lang="nl-NL" i="1" dirty="0">
                <a:solidFill>
                  <a:schemeClr val="bg1"/>
                </a:solidFill>
              </a:rPr>
              <a:t>hoeft </a:t>
            </a:r>
            <a:r>
              <a:rPr lang="nl-NL" dirty="0">
                <a:solidFill>
                  <a:schemeClr val="bg1"/>
                </a:solidFill>
              </a:rPr>
              <a:t>flexibel te zijn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AE220F5-5182-5711-6F1D-0C5B8C4CC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5848" y="3310589"/>
            <a:ext cx="3467400" cy="2103302"/>
          </a:xfr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D98654C-EB69-BD4E-E605-B9A3234073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7520" y="2246730"/>
            <a:ext cx="4074950" cy="4351338"/>
          </a:xfrm>
        </p:spPr>
      </p:pic>
    </p:spTree>
    <p:extLst>
      <p:ext uri="{BB962C8B-B14F-4D97-AF65-F5344CB8AC3E}">
        <p14:creationId xmlns:p14="http://schemas.microsoft.com/office/powerpoint/2010/main" val="1733578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21694FA-4414-1DFF-6702-07D22FEA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2" y="3167764"/>
            <a:ext cx="3272590" cy="328709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6D824C-0D34-B875-6224-9F0724F4404B}"/>
              </a:ext>
            </a:extLst>
          </p:cNvPr>
          <p:cNvSpPr txBox="1"/>
          <p:nvPr/>
        </p:nvSpPr>
        <p:spPr>
          <a:xfrm>
            <a:off x="974557" y="691816"/>
            <a:ext cx="5853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Niet bestand zijn tegen veranderingen is een risico…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…flexibiliteit inbouwen die je nooit gaat gebruiken is </a:t>
            </a:r>
            <a:r>
              <a:rPr lang="nl-NL" sz="2000" i="1" dirty="0">
                <a:solidFill>
                  <a:schemeClr val="bg1"/>
                </a:solidFill>
              </a:rPr>
              <a:t>ook</a:t>
            </a:r>
            <a:r>
              <a:rPr lang="nl-NL" sz="2000" dirty="0">
                <a:solidFill>
                  <a:schemeClr val="bg1"/>
                </a:solidFill>
              </a:rPr>
              <a:t> een risico (kost geld, tijd, en maakt code complexer)</a:t>
            </a:r>
          </a:p>
        </p:txBody>
      </p:sp>
    </p:spTree>
    <p:extLst>
      <p:ext uri="{BB962C8B-B14F-4D97-AF65-F5344CB8AC3E}">
        <p14:creationId xmlns:p14="http://schemas.microsoft.com/office/powerpoint/2010/main" val="54673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1B9B0-41CF-B393-F3D2-1A959CC3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Pain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driven</a:t>
            </a:r>
            <a:r>
              <a:rPr lang="nl-NL" dirty="0">
                <a:solidFill>
                  <a:schemeClr val="bg1"/>
                </a:solidFill>
              </a:rPr>
              <a:t> development (PDD)</a:t>
            </a:r>
          </a:p>
        </p:txBody>
      </p:sp>
      <p:pic>
        <p:nvPicPr>
          <p:cNvPr id="3074" name="Picture 2" descr="Design principles you need to know | Hung Tran">
            <a:extLst>
              <a:ext uri="{FF2B5EF4-FFF2-40B4-BE49-F238E27FC236}">
                <a16:creationId xmlns:a16="http://schemas.microsoft.com/office/drawing/2014/main" id="{67178964-1A20-7D16-8711-50E6B252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08" y="1726783"/>
            <a:ext cx="9505327" cy="46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8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8112-CE78-72C2-023E-AEB56F0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Definities</a:t>
            </a:r>
            <a:r>
              <a:rPr lang="en-US" b="1" dirty="0">
                <a:solidFill>
                  <a:schemeClr val="bg1"/>
                </a:solidFill>
              </a:rPr>
              <a:t> van SOLID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4541-D7FB-0C65-2705-9A2E679A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6" y="1865381"/>
            <a:ext cx="15816073" cy="6070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2050" name="Picture 2" descr="Kinderwoorddienst - Doorvertelspelletje">
            <a:extLst>
              <a:ext uri="{FF2B5EF4-FFF2-40B4-BE49-F238E27FC236}">
                <a16:creationId xmlns:a16="http://schemas.microsoft.com/office/drawing/2014/main" id="{4B49C599-0CC5-EBBC-75A0-EE7CC745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77" y="2397194"/>
            <a:ext cx="4297846" cy="32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1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D6C-716D-F5BB-240E-3CE88FD1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responsibility principle 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DE4D-0384-03C6-91D9-39D3D857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65" y="1765954"/>
            <a:ext cx="4020403" cy="2572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60B24-2077-42A2-C77D-DC77D4FC3641}"/>
              </a:ext>
            </a:extLst>
          </p:cNvPr>
          <p:cNvSpPr txBox="1"/>
          <p:nvPr/>
        </p:nvSpPr>
        <p:spPr>
          <a:xfrm>
            <a:off x="772272" y="4057134"/>
            <a:ext cx="682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A module should have only one reason to change”</a:t>
            </a:r>
            <a:endParaRPr lang="en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5DA7-DFF5-280D-1FBA-A298A1EB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EABB-1B33-9D47-FB5C-C68F5D3A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-substitution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40C-8750-16D8-1C5F-9626D3D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Relatie</a:t>
            </a:r>
            <a:r>
              <a:rPr lang="en-US" b="1" dirty="0">
                <a:solidFill>
                  <a:schemeClr val="bg1"/>
                </a:solidFill>
              </a:rPr>
              <a:t> met GRASP-principes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5BECA-CF05-3848-AEBA-A678438E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340" y="1814373"/>
            <a:ext cx="2743583" cy="217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F91D7-028F-CF68-D8B8-AE6986789CD0}"/>
              </a:ext>
            </a:extLst>
          </p:cNvPr>
          <p:cNvSpPr txBox="1"/>
          <p:nvPr/>
        </p:nvSpPr>
        <p:spPr>
          <a:xfrm>
            <a:off x="973540" y="1690688"/>
            <a:ext cx="64326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Expert: </a:t>
            </a:r>
            <a:r>
              <a:rPr lang="en-US" sz="2400" dirty="0">
                <a:solidFill>
                  <a:schemeClr val="bg1"/>
                </a:solidFill>
              </a:rPr>
              <a:t>de </a:t>
            </a:r>
            <a:r>
              <a:rPr lang="en-US" sz="2400" dirty="0" err="1">
                <a:solidFill>
                  <a:schemeClr val="bg1"/>
                </a:solidFill>
              </a:rPr>
              <a:t>beste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plek</a:t>
            </a:r>
            <a:r>
              <a:rPr lang="en-US" sz="2400" dirty="0">
                <a:solidFill>
                  <a:schemeClr val="bg1"/>
                </a:solidFill>
              </a:rPr>
              <a:t> om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actie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voeren</a:t>
            </a:r>
            <a:r>
              <a:rPr lang="en-US" sz="2400" dirty="0">
                <a:solidFill>
                  <a:schemeClr val="bg1"/>
                </a:solidFill>
              </a:rPr>
              <a:t>, is in de class die de </a:t>
            </a:r>
            <a:r>
              <a:rPr lang="en-US" sz="2400" dirty="0" err="1">
                <a:solidFill>
                  <a:schemeClr val="bg1"/>
                </a:solidFill>
              </a:rPr>
              <a:t>meeste</a:t>
            </a:r>
            <a:r>
              <a:rPr lang="en-US" sz="2400" dirty="0">
                <a:solidFill>
                  <a:schemeClr val="bg1"/>
                </a:solidFill>
              </a:rPr>
              <a:t> data </a:t>
            </a:r>
            <a:r>
              <a:rPr lang="en-US" sz="2400" dirty="0" err="1">
                <a:solidFill>
                  <a:schemeClr val="bg1"/>
                </a:solidFill>
              </a:rPr>
              <a:t>bezit</a:t>
            </a:r>
            <a:r>
              <a:rPr lang="en-US" sz="2400" dirty="0">
                <a:solidFill>
                  <a:schemeClr val="bg1"/>
                </a:solidFill>
              </a:rPr>
              <a:t> die </a:t>
            </a:r>
            <a:r>
              <a:rPr lang="en-US" sz="2400" dirty="0" err="1">
                <a:solidFill>
                  <a:schemeClr val="bg1"/>
                </a:solidFill>
              </a:rPr>
              <a:t>daarvoor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nodig</a:t>
            </a:r>
            <a:r>
              <a:rPr lang="en-US" sz="2400" dirty="0">
                <a:solidFill>
                  <a:schemeClr val="bg1"/>
                </a:solidFill>
              </a:rPr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High Cohesion: </a:t>
            </a:r>
            <a:r>
              <a:rPr lang="en-US" sz="2400" dirty="0">
                <a:solidFill>
                  <a:schemeClr val="bg1"/>
                </a:solidFill>
              </a:rPr>
              <a:t>alle </a:t>
            </a:r>
            <a:r>
              <a:rPr lang="en-US" sz="2400" dirty="0" err="1">
                <a:solidFill>
                  <a:schemeClr val="bg1"/>
                </a:solidFill>
              </a:rPr>
              <a:t>methoden</a:t>
            </a:r>
            <a:r>
              <a:rPr lang="en-US" sz="2400" dirty="0">
                <a:solidFill>
                  <a:schemeClr val="bg1"/>
                </a:solidFill>
              </a:rPr>
              <a:t> en data in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class </a:t>
            </a:r>
            <a:r>
              <a:rPr lang="en-US" sz="2400" dirty="0" err="1">
                <a:solidFill>
                  <a:schemeClr val="bg1"/>
                </a:solidFill>
              </a:rPr>
              <a:t>moeten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sterk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samenhangen</a:t>
            </a:r>
            <a:r>
              <a:rPr lang="en-US" sz="2400" dirty="0">
                <a:solidFill>
                  <a:schemeClr val="bg1"/>
                </a:solidFill>
              </a:rPr>
              <a:t> en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hebben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Creator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nl-NL" sz="2400" dirty="0">
                <a:solidFill>
                  <a:schemeClr val="bg1"/>
                </a:solidFill>
              </a:rPr>
              <a:t>een klasse moet verantwoordelijk zijn voor het creëren van objecten van andere klassen als de eerste klasse de tweede klasse samenstelt, bevat of een compositierelatie heeft met de tweede klasse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5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ed5341-ebe3-454f-909f-36f044ec18c5">
      <Value>10</Value>
    </TaxCatchAll>
    <lcf76f155ced4ddcb4097134ff3c332f xmlns="8ab6ccde-c1b5-4af4-9750-5b595813ac4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7817EAA082945A731936213F91093" ma:contentTypeVersion="12" ma:contentTypeDescription="Een nieuw document maken." ma:contentTypeScope="" ma:versionID="2859325f2a2d928d85879516743c94a1">
  <xsd:schema xmlns:xsd="http://www.w3.org/2001/XMLSchema" xmlns:xs="http://www.w3.org/2001/XMLSchema" xmlns:p="http://schemas.microsoft.com/office/2006/metadata/properties" xmlns:ns2="8ab6ccde-c1b5-4af4-9750-5b595813ac48" xmlns:ns3="6bed5341-ebe3-454f-909f-36f044ec18c5" targetNamespace="http://schemas.microsoft.com/office/2006/metadata/properties" ma:root="true" ma:fieldsID="684184bbe555ac3bdbd5ab39acb88302" ns2:_="" ns3:_="">
    <xsd:import namespace="8ab6ccde-c1b5-4af4-9750-5b595813ac48"/>
    <xsd:import namespace="6bed5341-ebe3-454f-909f-36f044ec18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6ccde-c1b5-4af4-9750-5b595813ac4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9966b0b9-3a38-4fda-b081-d64468048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d5341-ebe3-454f-909f-36f044ec18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92ecff9-57e9-4396-aefb-866fc81fbaac}" ma:internalName="TaxCatchAll" ma:showField="CatchAllData" ma:web="6bed5341-ebe3-454f-909f-36f044ec18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38F9C-4D7E-47F7-9EBC-5343D692C4A8}">
  <ds:schemaRefs>
    <ds:schemaRef ds:uri="http://schemas.microsoft.com/office/2006/metadata/properties"/>
    <ds:schemaRef ds:uri="http://schemas.microsoft.com/office/infopath/2007/PartnerControls"/>
    <ds:schemaRef ds:uri="ee248140-0f4f-4e0a-9dfe-ea49684699b4"/>
    <ds:schemaRef ds:uri="20176c2d-740a-4201-99c7-b9fad726a09a"/>
    <ds:schemaRef ds:uri="4fa33c19-156f-4d53-8a37-f6529061f5c4"/>
    <ds:schemaRef ds:uri="6bed5341-ebe3-454f-909f-36f044ec18c5"/>
    <ds:schemaRef ds:uri="8ab6ccde-c1b5-4af4-9750-5b595813ac48"/>
  </ds:schemaRefs>
</ds:datastoreItem>
</file>

<file path=customXml/itemProps2.xml><?xml version="1.0" encoding="utf-8"?>
<ds:datastoreItem xmlns:ds="http://schemas.openxmlformats.org/officeDocument/2006/customXml" ds:itemID="{369C0432-3B6D-499C-883C-0A4A11DBA4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b6ccde-c1b5-4af4-9750-5b595813ac48"/>
    <ds:schemaRef ds:uri="6bed5341-ebe3-454f-909f-36f044ec1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E658E8-DC51-4603-95C7-04C745FD64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899</Words>
  <Application>Microsoft Office PowerPoint</Application>
  <PresentationFormat>Breedbeeld</PresentationFormat>
  <Paragraphs>177</Paragraphs>
  <Slides>56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Google Sans</vt:lpstr>
      <vt:lpstr>Office Theme</vt:lpstr>
      <vt:lpstr>SOLID/GRASP</vt:lpstr>
      <vt:lpstr> </vt:lpstr>
      <vt:lpstr>SOLID &amp; GRASP </vt:lpstr>
      <vt:lpstr>SOLDI?</vt:lpstr>
      <vt:lpstr>GRASP</vt:lpstr>
      <vt:lpstr>Definities van SOLID</vt:lpstr>
      <vt:lpstr>Single responsibility principle </vt:lpstr>
      <vt:lpstr>Relatie met andere SOLID-principes</vt:lpstr>
      <vt:lpstr>Relatie met GRASP-principes</vt:lpstr>
      <vt:lpstr>Een voorbeeld</vt:lpstr>
      <vt:lpstr>Zo kan het ook:</vt:lpstr>
      <vt:lpstr>Veel kleine classes i.p.v. een paar grote</vt:lpstr>
      <vt:lpstr>             Interface segregation principle </vt:lpstr>
      <vt:lpstr>Het contract:</vt:lpstr>
      <vt:lpstr>Maar ik wil alleen maar lezen en schrijven!</vt:lpstr>
      <vt:lpstr>En wat doen we met de andere methoden?</vt:lpstr>
      <vt:lpstr>Oplossing: Kleine interfaces</vt:lpstr>
      <vt:lpstr> </vt:lpstr>
      <vt:lpstr>Waarom niet zo?</vt:lpstr>
      <vt:lpstr>Zo zien we dat ook bij Microsoft</vt:lpstr>
      <vt:lpstr>Meer heb je niet nodig!</vt:lpstr>
      <vt:lpstr>Liskov substitution principle</vt:lpstr>
      <vt:lpstr>Relatie met andere SOLID-principes</vt:lpstr>
      <vt:lpstr>Overlap</vt:lpstr>
      <vt:lpstr>Liskov vs. interface segregation</vt:lpstr>
      <vt:lpstr>Het klassieke voorbeeld van Liskov</vt:lpstr>
      <vt:lpstr>Dit gaat goed</vt:lpstr>
      <vt:lpstr>Is een vierkant een rechthoek?</vt:lpstr>
      <vt:lpstr>Oplossing</vt:lpstr>
      <vt:lpstr>Dus:</vt:lpstr>
      <vt:lpstr> </vt:lpstr>
      <vt:lpstr>Open closed principe</vt:lpstr>
      <vt:lpstr>Voorbeeld</vt:lpstr>
      <vt:lpstr>GRASP </vt:lpstr>
      <vt:lpstr>PowerPoint-presentatie</vt:lpstr>
      <vt:lpstr>Zo kan het ook</vt:lpstr>
      <vt:lpstr>Zo is het beter</vt:lpstr>
      <vt:lpstr>Maak de keuze in een factory</vt:lpstr>
      <vt:lpstr> </vt:lpstr>
      <vt:lpstr>En extension methods…?</vt:lpstr>
      <vt:lpstr>Dependency inversion principle </vt:lpstr>
      <vt:lpstr>Dependency inversion vs. Dependency injection</vt:lpstr>
      <vt:lpstr>Wat zijn high/low level modules?</vt:lpstr>
      <vt:lpstr>GRASP</vt:lpstr>
      <vt:lpstr>Wat zijn abstracties en details? </vt:lpstr>
      <vt:lpstr>Wat gaat hier mis?</vt:lpstr>
      <vt:lpstr> </vt:lpstr>
      <vt:lpstr>Zo is het al beter…</vt:lpstr>
      <vt:lpstr> </vt:lpstr>
      <vt:lpstr>Low coupling</vt:lpstr>
      <vt:lpstr>PowerPoint-presentatie</vt:lpstr>
      <vt:lpstr>Hier heeft meer abstractie nut:</vt:lpstr>
      <vt:lpstr>Hier zou het onnodige overhead zijn</vt:lpstr>
      <vt:lpstr>Niet alles hoeft flexibel te zijn</vt:lpstr>
      <vt:lpstr>PowerPoint-presentatie</vt:lpstr>
      <vt:lpstr>Pain driven development (PDD)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PowerPoint-Template-4Dotnet</dc:title>
  <dc:creator>Simone Versluijs | 4Dotnet</dc:creator>
  <cp:lastModifiedBy>Dekker, Nick</cp:lastModifiedBy>
  <cp:revision>28</cp:revision>
  <dcterms:created xsi:type="dcterms:W3CDTF">2022-03-15T13:52:01Z</dcterms:created>
  <dcterms:modified xsi:type="dcterms:W3CDTF">2025-09-11T13:48:30Z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0x0101009E37817EAA082945A731936213F91093</vt:lpwstr>
  </property>
  <property fmtid="{D5CDD505-2E9C-101B-9397-08002B2CF9AE}" pid="3" name="MediaServiceImageTags">
    <vt:lpwstr/>
  </property>
  <property fmtid="{D5CDD505-2E9C-101B-9397-08002B2CF9AE}" pid="4" name="KMSCategory">
    <vt:lpwstr>10;#Marketing|193580e1-96fd-4ef4-969f-4691b5464fab</vt:lpwstr>
  </property>
</Properties>
</file>